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52" r:id="rId3"/>
    <p:sldId id="353" r:id="rId4"/>
    <p:sldId id="368" r:id="rId5"/>
    <p:sldId id="377" r:id="rId6"/>
    <p:sldId id="382" r:id="rId7"/>
    <p:sldId id="407" r:id="rId8"/>
    <p:sldId id="422" r:id="rId9"/>
    <p:sldId id="378" r:id="rId10"/>
    <p:sldId id="381" r:id="rId11"/>
    <p:sldId id="383" r:id="rId12"/>
    <p:sldId id="384" r:id="rId13"/>
    <p:sldId id="385" r:id="rId14"/>
    <p:sldId id="400" r:id="rId15"/>
    <p:sldId id="401" r:id="rId16"/>
    <p:sldId id="402" r:id="rId17"/>
    <p:sldId id="404" r:id="rId18"/>
    <p:sldId id="408" r:id="rId19"/>
    <p:sldId id="386" r:id="rId20"/>
    <p:sldId id="388" r:id="rId21"/>
    <p:sldId id="273" r:id="rId22"/>
    <p:sldId id="389" r:id="rId23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2F5"/>
    <a:srgbClr val="304371"/>
    <a:srgbClr val="14122C"/>
    <a:srgbClr val="373C43"/>
    <a:srgbClr val="F4F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96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720" y="62"/>
      </p:cViewPr>
      <p:guideLst>
        <p:guide orient="horz" pos="3094"/>
        <p:guide pos="4400"/>
        <p:guide orient="horz" pos="3117"/>
        <p:guide pos="2857"/>
        <p:guide orient="horz" pos="164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5544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图片占位符 2"/>
          <p:cNvSpPr>
            <a:spLocks noGrp="1"/>
          </p:cNvSpPr>
          <p:nvPr>
            <p:ph type="pic" sz="quarter" idx="16"/>
          </p:nvPr>
        </p:nvSpPr>
        <p:spPr>
          <a:xfrm>
            <a:off x="2427628" y="1246906"/>
            <a:ext cx="2018109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sp>
        <p:nvSpPr>
          <p:cNvPr id="38" name="图片占位符 2"/>
          <p:cNvSpPr>
            <a:spLocks noGrp="1"/>
          </p:cNvSpPr>
          <p:nvPr>
            <p:ph type="pic" sz="quarter" idx="19"/>
          </p:nvPr>
        </p:nvSpPr>
        <p:spPr>
          <a:xfrm>
            <a:off x="4668492" y="1246906"/>
            <a:ext cx="2018109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8130305" y="175034"/>
            <a:ext cx="819654" cy="692361"/>
            <a:chOff x="2992437" y="0"/>
            <a:chExt cx="2543175" cy="2148217"/>
          </a:xfrm>
          <a:solidFill>
            <a:schemeClr val="accent1"/>
          </a:solidFill>
        </p:grpSpPr>
        <p:grpSp>
          <p:nvGrpSpPr>
            <p:cNvPr id="11" name="组合 10"/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23" name="Freeform 5"/>
              <p:cNvSpPr/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6"/>
              <p:cNvSpPr/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7"/>
              <p:cNvSpPr/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8"/>
              <p:cNvSpPr/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Freeform 9"/>
              <p:cNvSpPr/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10"/>
              <p:cNvSpPr/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11"/>
              <p:cNvSpPr/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Freeform 12"/>
              <p:cNvSpPr/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Freeform 13"/>
              <p:cNvSpPr/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Freeform 14"/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13" name="Freeform 15"/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Freeform 16"/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 18"/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19"/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20"/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21"/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Freeform 22"/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23"/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24"/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33" name="图片占位符 2"/>
          <p:cNvSpPr>
            <a:spLocks noGrp="1"/>
          </p:cNvSpPr>
          <p:nvPr>
            <p:ph type="pic" sz="quarter" idx="20"/>
          </p:nvPr>
        </p:nvSpPr>
        <p:spPr>
          <a:xfrm>
            <a:off x="231991" y="1246907"/>
            <a:ext cx="2018109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sp>
        <p:nvSpPr>
          <p:cNvPr id="34" name="图片占位符 2"/>
          <p:cNvSpPr>
            <a:spLocks noGrp="1"/>
          </p:cNvSpPr>
          <p:nvPr>
            <p:ph type="pic" sz="quarter" idx="21"/>
          </p:nvPr>
        </p:nvSpPr>
        <p:spPr>
          <a:xfrm>
            <a:off x="6909356" y="1246907"/>
            <a:ext cx="2018109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231990" y="2811952"/>
            <a:ext cx="2018109" cy="1437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 userDrawn="1"/>
        </p:nvSpPr>
        <p:spPr>
          <a:xfrm>
            <a:off x="2427628" y="2811950"/>
            <a:ext cx="2018109" cy="1437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 userDrawn="1"/>
        </p:nvSpPr>
        <p:spPr>
          <a:xfrm>
            <a:off x="4668492" y="2811949"/>
            <a:ext cx="2018109" cy="1437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 userDrawn="1"/>
        </p:nvSpPr>
        <p:spPr>
          <a:xfrm>
            <a:off x="6909356" y="2811950"/>
            <a:ext cx="2018109" cy="1437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/>
        </p:nvGrpSpPr>
        <p:grpSpPr>
          <a:xfrm>
            <a:off x="8130305" y="175034"/>
            <a:ext cx="819654" cy="692361"/>
            <a:chOff x="2992437" y="0"/>
            <a:chExt cx="2543175" cy="2148217"/>
          </a:xfrm>
          <a:solidFill>
            <a:schemeClr val="accent1"/>
          </a:solidFill>
        </p:grpSpPr>
        <p:grpSp>
          <p:nvGrpSpPr>
            <p:cNvPr id="11" name="组合 10"/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23" name="Freeform 5"/>
              <p:cNvSpPr/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6"/>
              <p:cNvSpPr/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7"/>
              <p:cNvSpPr/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8"/>
              <p:cNvSpPr/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Freeform 9"/>
              <p:cNvSpPr/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10"/>
              <p:cNvSpPr/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11"/>
              <p:cNvSpPr/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Freeform 12"/>
              <p:cNvSpPr/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Freeform 13"/>
              <p:cNvSpPr/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Freeform 14"/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13" name="Freeform 15"/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Freeform 16"/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 18"/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19"/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20"/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21"/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Freeform 22"/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23"/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24"/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33" name="图片占位符 2"/>
          <p:cNvSpPr>
            <a:spLocks noGrp="1"/>
          </p:cNvSpPr>
          <p:nvPr>
            <p:ph type="pic" sz="quarter" idx="20"/>
          </p:nvPr>
        </p:nvSpPr>
        <p:spPr>
          <a:xfrm>
            <a:off x="381301" y="1246906"/>
            <a:ext cx="2634552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81299" y="2811951"/>
            <a:ext cx="2634553" cy="1437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图片占位符 2"/>
          <p:cNvSpPr>
            <a:spLocks noGrp="1"/>
          </p:cNvSpPr>
          <p:nvPr>
            <p:ph type="pic" sz="quarter" idx="21"/>
          </p:nvPr>
        </p:nvSpPr>
        <p:spPr>
          <a:xfrm>
            <a:off x="3254722" y="2811952"/>
            <a:ext cx="2634552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>
            <a:off x="3254723" y="1246906"/>
            <a:ext cx="2634553" cy="1437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图片占位符 2"/>
          <p:cNvSpPr>
            <a:spLocks noGrp="1"/>
          </p:cNvSpPr>
          <p:nvPr>
            <p:ph type="pic" sz="quarter" idx="22"/>
          </p:nvPr>
        </p:nvSpPr>
        <p:spPr>
          <a:xfrm>
            <a:off x="6128146" y="1246906"/>
            <a:ext cx="2634552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sp>
        <p:nvSpPr>
          <p:cNvPr id="46" name="矩形 45"/>
          <p:cNvSpPr/>
          <p:nvPr userDrawn="1"/>
        </p:nvSpPr>
        <p:spPr>
          <a:xfrm>
            <a:off x="6128144" y="2811951"/>
            <a:ext cx="2634553" cy="1437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图片占位符 2"/>
          <p:cNvSpPr>
            <a:spLocks noGrp="1"/>
          </p:cNvSpPr>
          <p:nvPr>
            <p:ph type="pic" sz="quarter" idx="20"/>
          </p:nvPr>
        </p:nvSpPr>
        <p:spPr>
          <a:xfrm>
            <a:off x="323664" y="1380329"/>
            <a:ext cx="2749826" cy="150333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sp>
        <p:nvSpPr>
          <p:cNvPr id="35" name="图片占位符 2"/>
          <p:cNvSpPr>
            <a:spLocks noGrp="1"/>
          </p:cNvSpPr>
          <p:nvPr>
            <p:ph type="pic" sz="quarter" idx="21"/>
          </p:nvPr>
        </p:nvSpPr>
        <p:spPr>
          <a:xfrm>
            <a:off x="3197087" y="1380328"/>
            <a:ext cx="2749826" cy="150333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sp>
        <p:nvSpPr>
          <p:cNvPr id="45" name="图片占位符 2"/>
          <p:cNvSpPr>
            <a:spLocks noGrp="1"/>
          </p:cNvSpPr>
          <p:nvPr>
            <p:ph type="pic" sz="quarter" idx="22"/>
          </p:nvPr>
        </p:nvSpPr>
        <p:spPr>
          <a:xfrm>
            <a:off x="6070509" y="1380329"/>
            <a:ext cx="2749826" cy="150333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3197087" y="3011507"/>
            <a:ext cx="5623248" cy="16297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 userDrawn="1"/>
        </p:nvSpPr>
        <p:spPr>
          <a:xfrm>
            <a:off x="323663" y="3011507"/>
            <a:ext cx="2749826" cy="16297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5544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2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2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 bwMode="auto">
          <a:xfrm>
            <a:off x="1103187" y="2508597"/>
            <a:ext cx="6888480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b="1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母婴美食推荐项目模块报告</a:t>
            </a:r>
            <a:endParaRPr lang="zh-CN" altLang="en-US" sz="4400" b="1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2846070" y="3793490"/>
            <a:ext cx="3716655" cy="30734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797810" y="3809365"/>
            <a:ext cx="3764915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>
                <a:solidFill>
                  <a:schemeClr val="bg1"/>
                </a:solidFill>
              </a:rPr>
              <a:t>开发人员：刘小峰                   </a:t>
            </a:r>
            <a:endParaRPr lang="en-US" altLang="zh-CN" sz="120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222639" y="2464842"/>
            <a:ext cx="4698722" cy="1111158"/>
            <a:chOff x="1885348" y="2376055"/>
            <a:chExt cx="5569528" cy="1233055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885348" y="2376055"/>
              <a:ext cx="556952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1885348" y="3609110"/>
              <a:ext cx="556952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矩形 38"/>
          <p:cNvSpPr/>
          <p:nvPr/>
        </p:nvSpPr>
        <p:spPr>
          <a:xfrm>
            <a:off x="2849828" y="2053038"/>
            <a:ext cx="344434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计算机与信息科学学院 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2017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级 软工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3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班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图片 2" descr="cqnu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62375" y="569595"/>
            <a:ext cx="1638935" cy="14833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 bwMode="auto">
          <a:xfrm>
            <a:off x="1633808" y="2226375"/>
            <a:ext cx="58272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b="1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研究成果展示及其应用</a:t>
            </a:r>
            <a:endParaRPr lang="zh-CN" altLang="en-US" sz="4400" b="1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139220" y="3003203"/>
            <a:ext cx="4816415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spc="3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/>
              </a:rPr>
              <a:t>Exhibition and application of research results</a:t>
            </a:r>
            <a:endParaRPr lang="en-US" altLang="zh-CN" sz="1050" spc="3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813302" y="2182620"/>
            <a:ext cx="5517397" cy="1111158"/>
            <a:chOff x="1885348" y="2376055"/>
            <a:chExt cx="5569528" cy="1233055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885348" y="2376055"/>
              <a:ext cx="556952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885348" y="3609110"/>
              <a:ext cx="556952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3725988" y="765827"/>
            <a:ext cx="1692023" cy="1242813"/>
          </a:xfrm>
          <a:custGeom>
            <a:avLst/>
            <a:gdLst>
              <a:gd name="T0" fmla="*/ 690 w 702"/>
              <a:gd name="T1" fmla="*/ 144 h 517"/>
              <a:gd name="T2" fmla="*/ 358 w 702"/>
              <a:gd name="T3" fmla="*/ 1 h 517"/>
              <a:gd name="T4" fmla="*/ 351 w 702"/>
              <a:gd name="T5" fmla="*/ 0 h 517"/>
              <a:gd name="T6" fmla="*/ 345 w 702"/>
              <a:gd name="T7" fmla="*/ 1 h 517"/>
              <a:gd name="T8" fmla="*/ 12 w 702"/>
              <a:gd name="T9" fmla="*/ 144 h 517"/>
              <a:gd name="T10" fmla="*/ 0 w 702"/>
              <a:gd name="T11" fmla="*/ 164 h 517"/>
              <a:gd name="T12" fmla="*/ 12 w 702"/>
              <a:gd name="T13" fmla="*/ 183 h 517"/>
              <a:gd name="T14" fmla="*/ 345 w 702"/>
              <a:gd name="T15" fmla="*/ 326 h 517"/>
              <a:gd name="T16" fmla="*/ 358 w 702"/>
              <a:gd name="T17" fmla="*/ 326 h 517"/>
              <a:gd name="T18" fmla="*/ 616 w 702"/>
              <a:gd name="T19" fmla="*/ 215 h 517"/>
              <a:gd name="T20" fmla="*/ 616 w 702"/>
              <a:gd name="T21" fmla="*/ 329 h 517"/>
              <a:gd name="T22" fmla="*/ 593 w 702"/>
              <a:gd name="T23" fmla="*/ 370 h 517"/>
              <a:gd name="T24" fmla="*/ 616 w 702"/>
              <a:gd name="T25" fmla="*/ 412 h 517"/>
              <a:gd name="T26" fmla="*/ 616 w 702"/>
              <a:gd name="T27" fmla="*/ 452 h 517"/>
              <a:gd name="T28" fmla="*/ 650 w 702"/>
              <a:gd name="T29" fmla="*/ 452 h 517"/>
              <a:gd name="T30" fmla="*/ 650 w 702"/>
              <a:gd name="T31" fmla="*/ 412 h 517"/>
              <a:gd name="T32" fmla="*/ 674 w 702"/>
              <a:gd name="T33" fmla="*/ 370 h 517"/>
              <a:gd name="T34" fmla="*/ 650 w 702"/>
              <a:gd name="T35" fmla="*/ 329 h 517"/>
              <a:gd name="T36" fmla="*/ 650 w 702"/>
              <a:gd name="T37" fmla="*/ 200 h 517"/>
              <a:gd name="T38" fmla="*/ 690 w 702"/>
              <a:gd name="T39" fmla="*/ 183 h 517"/>
              <a:gd name="T40" fmla="*/ 702 w 702"/>
              <a:gd name="T41" fmla="*/ 164 h 517"/>
              <a:gd name="T42" fmla="*/ 690 w 702"/>
              <a:gd name="T43" fmla="*/ 144 h 517"/>
              <a:gd name="T44" fmla="*/ 351 w 702"/>
              <a:gd name="T45" fmla="*/ 355 h 517"/>
              <a:gd name="T46" fmla="*/ 336 w 702"/>
              <a:gd name="T47" fmla="*/ 352 h 517"/>
              <a:gd name="T48" fmla="*/ 129 w 702"/>
              <a:gd name="T49" fmla="*/ 262 h 517"/>
              <a:gd name="T50" fmla="*/ 129 w 702"/>
              <a:gd name="T51" fmla="*/ 386 h 517"/>
              <a:gd name="T52" fmla="*/ 327 w 702"/>
              <a:gd name="T53" fmla="*/ 517 h 517"/>
              <a:gd name="T54" fmla="*/ 375 w 702"/>
              <a:gd name="T55" fmla="*/ 517 h 517"/>
              <a:gd name="T56" fmla="*/ 574 w 702"/>
              <a:gd name="T57" fmla="*/ 386 h 517"/>
              <a:gd name="T58" fmla="*/ 574 w 702"/>
              <a:gd name="T59" fmla="*/ 262 h 517"/>
              <a:gd name="T60" fmla="*/ 366 w 702"/>
              <a:gd name="T61" fmla="*/ 352 h 517"/>
              <a:gd name="T62" fmla="*/ 351 w 702"/>
              <a:gd name="T63" fmla="*/ 355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02" h="517">
                <a:moveTo>
                  <a:pt x="690" y="144"/>
                </a:moveTo>
                <a:cubicBezTo>
                  <a:pt x="358" y="1"/>
                  <a:pt x="358" y="1"/>
                  <a:pt x="358" y="1"/>
                </a:cubicBezTo>
                <a:cubicBezTo>
                  <a:pt x="356" y="0"/>
                  <a:pt x="353" y="0"/>
                  <a:pt x="351" y="0"/>
                </a:cubicBezTo>
                <a:cubicBezTo>
                  <a:pt x="349" y="0"/>
                  <a:pt x="347" y="0"/>
                  <a:pt x="345" y="1"/>
                </a:cubicBezTo>
                <a:cubicBezTo>
                  <a:pt x="12" y="144"/>
                  <a:pt x="12" y="144"/>
                  <a:pt x="12" y="144"/>
                </a:cubicBezTo>
                <a:cubicBezTo>
                  <a:pt x="5" y="147"/>
                  <a:pt x="0" y="155"/>
                  <a:pt x="0" y="164"/>
                </a:cubicBezTo>
                <a:cubicBezTo>
                  <a:pt x="0" y="172"/>
                  <a:pt x="5" y="180"/>
                  <a:pt x="12" y="183"/>
                </a:cubicBezTo>
                <a:cubicBezTo>
                  <a:pt x="345" y="326"/>
                  <a:pt x="345" y="326"/>
                  <a:pt x="345" y="326"/>
                </a:cubicBezTo>
                <a:cubicBezTo>
                  <a:pt x="349" y="328"/>
                  <a:pt x="354" y="328"/>
                  <a:pt x="358" y="326"/>
                </a:cubicBezTo>
                <a:cubicBezTo>
                  <a:pt x="616" y="215"/>
                  <a:pt x="616" y="215"/>
                  <a:pt x="616" y="215"/>
                </a:cubicBezTo>
                <a:cubicBezTo>
                  <a:pt x="616" y="329"/>
                  <a:pt x="616" y="329"/>
                  <a:pt x="616" y="329"/>
                </a:cubicBezTo>
                <a:cubicBezTo>
                  <a:pt x="602" y="336"/>
                  <a:pt x="593" y="352"/>
                  <a:pt x="593" y="370"/>
                </a:cubicBezTo>
                <a:cubicBezTo>
                  <a:pt x="593" y="389"/>
                  <a:pt x="602" y="405"/>
                  <a:pt x="616" y="412"/>
                </a:cubicBezTo>
                <a:cubicBezTo>
                  <a:pt x="616" y="452"/>
                  <a:pt x="616" y="452"/>
                  <a:pt x="616" y="452"/>
                </a:cubicBezTo>
                <a:cubicBezTo>
                  <a:pt x="650" y="452"/>
                  <a:pt x="650" y="452"/>
                  <a:pt x="650" y="452"/>
                </a:cubicBezTo>
                <a:cubicBezTo>
                  <a:pt x="650" y="412"/>
                  <a:pt x="650" y="412"/>
                  <a:pt x="650" y="412"/>
                </a:cubicBezTo>
                <a:cubicBezTo>
                  <a:pt x="664" y="405"/>
                  <a:pt x="674" y="389"/>
                  <a:pt x="674" y="370"/>
                </a:cubicBezTo>
                <a:cubicBezTo>
                  <a:pt x="674" y="352"/>
                  <a:pt x="664" y="336"/>
                  <a:pt x="650" y="329"/>
                </a:cubicBezTo>
                <a:cubicBezTo>
                  <a:pt x="650" y="200"/>
                  <a:pt x="650" y="200"/>
                  <a:pt x="650" y="200"/>
                </a:cubicBezTo>
                <a:cubicBezTo>
                  <a:pt x="690" y="183"/>
                  <a:pt x="690" y="183"/>
                  <a:pt x="690" y="183"/>
                </a:cubicBezTo>
                <a:cubicBezTo>
                  <a:pt x="697" y="180"/>
                  <a:pt x="702" y="172"/>
                  <a:pt x="702" y="164"/>
                </a:cubicBezTo>
                <a:cubicBezTo>
                  <a:pt x="702" y="155"/>
                  <a:pt x="697" y="147"/>
                  <a:pt x="690" y="144"/>
                </a:cubicBezTo>
                <a:close/>
                <a:moveTo>
                  <a:pt x="351" y="355"/>
                </a:moveTo>
                <a:cubicBezTo>
                  <a:pt x="346" y="355"/>
                  <a:pt x="341" y="354"/>
                  <a:pt x="336" y="352"/>
                </a:cubicBezTo>
                <a:cubicBezTo>
                  <a:pt x="129" y="262"/>
                  <a:pt x="129" y="262"/>
                  <a:pt x="129" y="262"/>
                </a:cubicBezTo>
                <a:cubicBezTo>
                  <a:pt x="129" y="386"/>
                  <a:pt x="129" y="386"/>
                  <a:pt x="129" y="386"/>
                </a:cubicBezTo>
                <a:cubicBezTo>
                  <a:pt x="129" y="487"/>
                  <a:pt x="280" y="517"/>
                  <a:pt x="327" y="517"/>
                </a:cubicBezTo>
                <a:cubicBezTo>
                  <a:pt x="375" y="517"/>
                  <a:pt x="375" y="517"/>
                  <a:pt x="375" y="517"/>
                </a:cubicBezTo>
                <a:cubicBezTo>
                  <a:pt x="410" y="517"/>
                  <a:pt x="574" y="487"/>
                  <a:pt x="574" y="386"/>
                </a:cubicBezTo>
                <a:cubicBezTo>
                  <a:pt x="574" y="262"/>
                  <a:pt x="574" y="262"/>
                  <a:pt x="574" y="262"/>
                </a:cubicBezTo>
                <a:cubicBezTo>
                  <a:pt x="366" y="352"/>
                  <a:pt x="366" y="352"/>
                  <a:pt x="366" y="352"/>
                </a:cubicBezTo>
                <a:cubicBezTo>
                  <a:pt x="361" y="354"/>
                  <a:pt x="356" y="355"/>
                  <a:pt x="351" y="3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3878458" y="3511514"/>
            <a:ext cx="1387083" cy="304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bg1"/>
                </a:solidFill>
              </a:rPr>
              <a:t>第三单元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183820" y="92912"/>
            <a:ext cx="226215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研究成果展示及应用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5"/>
          <p:cNvSpPr txBox="1">
            <a:spLocks noChangeArrowheads="1"/>
          </p:cNvSpPr>
          <p:nvPr/>
        </p:nvSpPr>
        <p:spPr bwMode="auto">
          <a:xfrm>
            <a:off x="5367328" y="3203436"/>
            <a:ext cx="14020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>
                <a:solidFill>
                  <a:schemeClr val="bg1"/>
                </a:solidFill>
                <a:latin typeface="+mj-ea"/>
                <a:ea typeface="+mj-ea"/>
              </a:rPr>
              <a:t>首页展示</a:t>
            </a:r>
            <a:endParaRPr lang="zh-CN" altLang="en-US" sz="2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733877" y="3709541"/>
            <a:ext cx="4668982" cy="575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1050">
                <a:solidFill>
                  <a:schemeClr val="bg1"/>
                </a:solidFill>
              </a:rPr>
              <a:t>首页较长，以上四图为同一界面截图，包括了首页导航栏，热销产品推荐，产品菜单推荐以及加盟服务</a:t>
            </a:r>
            <a:endParaRPr lang="en-US" altLang="zh-CN" sz="1050">
              <a:solidFill>
                <a:schemeClr val="bg1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581319" y="3709541"/>
            <a:ext cx="97409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5"/>
          <p:cNvSpPr>
            <a:spLocks noEditPoints="1"/>
          </p:cNvSpPr>
          <p:nvPr/>
        </p:nvSpPr>
        <p:spPr bwMode="auto">
          <a:xfrm>
            <a:off x="1135363" y="3273238"/>
            <a:ext cx="1116529" cy="1090791"/>
          </a:xfrm>
          <a:custGeom>
            <a:avLst/>
            <a:gdLst>
              <a:gd name="T0" fmla="*/ 562 w 745"/>
              <a:gd name="T1" fmla="*/ 396 h 732"/>
              <a:gd name="T2" fmla="*/ 654 w 745"/>
              <a:gd name="T3" fmla="*/ 188 h 732"/>
              <a:gd name="T4" fmla="*/ 654 w 745"/>
              <a:gd name="T5" fmla="*/ 188 h 732"/>
              <a:gd name="T6" fmla="*/ 639 w 745"/>
              <a:gd name="T7" fmla="*/ 172 h 732"/>
              <a:gd name="T8" fmla="*/ 623 w 745"/>
              <a:gd name="T9" fmla="*/ 188 h 732"/>
              <a:gd name="T10" fmla="*/ 623 w 745"/>
              <a:gd name="T11" fmla="*/ 188 h 732"/>
              <a:gd name="T12" fmla="*/ 546 w 745"/>
              <a:gd name="T13" fmla="*/ 368 h 732"/>
              <a:gd name="T14" fmla="*/ 460 w 745"/>
              <a:gd name="T15" fmla="*/ 221 h 732"/>
              <a:gd name="T16" fmla="*/ 467 w 745"/>
              <a:gd name="T17" fmla="*/ 187 h 732"/>
              <a:gd name="T18" fmla="*/ 388 w 745"/>
              <a:gd name="T19" fmla="*/ 95 h 732"/>
              <a:gd name="T20" fmla="*/ 388 w 745"/>
              <a:gd name="T21" fmla="*/ 16 h 732"/>
              <a:gd name="T22" fmla="*/ 373 w 745"/>
              <a:gd name="T23" fmla="*/ 0 h 732"/>
              <a:gd name="T24" fmla="*/ 373 w 745"/>
              <a:gd name="T25" fmla="*/ 0 h 732"/>
              <a:gd name="T26" fmla="*/ 357 w 745"/>
              <a:gd name="T27" fmla="*/ 16 h 732"/>
              <a:gd name="T28" fmla="*/ 357 w 745"/>
              <a:gd name="T29" fmla="*/ 95 h 732"/>
              <a:gd name="T30" fmla="*/ 279 w 745"/>
              <a:gd name="T31" fmla="*/ 187 h 732"/>
              <a:gd name="T32" fmla="*/ 285 w 745"/>
              <a:gd name="T33" fmla="*/ 221 h 732"/>
              <a:gd name="T34" fmla="*/ 5 w 745"/>
              <a:gd name="T35" fmla="*/ 707 h 732"/>
              <a:gd name="T36" fmla="*/ 10 w 745"/>
              <a:gd name="T37" fmla="*/ 728 h 732"/>
              <a:gd name="T38" fmla="*/ 32 w 745"/>
              <a:gd name="T39" fmla="*/ 722 h 732"/>
              <a:gd name="T40" fmla="*/ 210 w 745"/>
              <a:gd name="T41" fmla="*/ 415 h 732"/>
              <a:gd name="T42" fmla="*/ 210 w 745"/>
              <a:gd name="T43" fmla="*/ 417 h 732"/>
              <a:gd name="T44" fmla="*/ 373 w 745"/>
              <a:gd name="T45" fmla="*/ 469 h 732"/>
              <a:gd name="T46" fmla="*/ 538 w 745"/>
              <a:gd name="T47" fmla="*/ 416 h 732"/>
              <a:gd name="T48" fmla="*/ 714 w 745"/>
              <a:gd name="T49" fmla="*/ 720 h 732"/>
              <a:gd name="T50" fmla="*/ 735 w 745"/>
              <a:gd name="T51" fmla="*/ 726 h 732"/>
              <a:gd name="T52" fmla="*/ 741 w 745"/>
              <a:gd name="T53" fmla="*/ 704 h 732"/>
              <a:gd name="T54" fmla="*/ 562 w 745"/>
              <a:gd name="T55" fmla="*/ 396 h 732"/>
              <a:gd name="T56" fmla="*/ 373 w 745"/>
              <a:gd name="T57" fmla="*/ 125 h 732"/>
              <a:gd name="T58" fmla="*/ 435 w 745"/>
              <a:gd name="T59" fmla="*/ 188 h 732"/>
              <a:gd name="T60" fmla="*/ 373 w 745"/>
              <a:gd name="T61" fmla="*/ 250 h 732"/>
              <a:gd name="T62" fmla="*/ 310 w 745"/>
              <a:gd name="T63" fmla="*/ 188 h 732"/>
              <a:gd name="T64" fmla="*/ 373 w 745"/>
              <a:gd name="T65" fmla="*/ 125 h 732"/>
              <a:gd name="T66" fmla="*/ 373 w 745"/>
              <a:gd name="T67" fmla="*/ 438 h 732"/>
              <a:gd name="T68" fmla="*/ 224 w 745"/>
              <a:gd name="T69" fmla="*/ 389 h 732"/>
              <a:gd name="T70" fmla="*/ 304 w 745"/>
              <a:gd name="T71" fmla="*/ 251 h 732"/>
              <a:gd name="T72" fmla="*/ 373 w 745"/>
              <a:gd name="T73" fmla="*/ 281 h 732"/>
              <a:gd name="T74" fmla="*/ 442 w 745"/>
              <a:gd name="T75" fmla="*/ 251 h 732"/>
              <a:gd name="T76" fmla="*/ 522 w 745"/>
              <a:gd name="T77" fmla="*/ 389 h 732"/>
              <a:gd name="T78" fmla="*/ 373 w 745"/>
              <a:gd name="T79" fmla="*/ 438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45" h="732">
                <a:moveTo>
                  <a:pt x="562" y="396"/>
                </a:moveTo>
                <a:cubicBezTo>
                  <a:pt x="619" y="345"/>
                  <a:pt x="654" y="271"/>
                  <a:pt x="654" y="188"/>
                </a:cubicBezTo>
                <a:cubicBezTo>
                  <a:pt x="654" y="188"/>
                  <a:pt x="654" y="188"/>
                  <a:pt x="654" y="188"/>
                </a:cubicBezTo>
                <a:cubicBezTo>
                  <a:pt x="654" y="179"/>
                  <a:pt x="647" y="172"/>
                  <a:pt x="639" y="172"/>
                </a:cubicBezTo>
                <a:cubicBezTo>
                  <a:pt x="630" y="172"/>
                  <a:pt x="623" y="179"/>
                  <a:pt x="623" y="188"/>
                </a:cubicBezTo>
                <a:cubicBezTo>
                  <a:pt x="623" y="188"/>
                  <a:pt x="623" y="188"/>
                  <a:pt x="623" y="188"/>
                </a:cubicBezTo>
                <a:cubicBezTo>
                  <a:pt x="623" y="259"/>
                  <a:pt x="594" y="323"/>
                  <a:pt x="546" y="368"/>
                </a:cubicBezTo>
                <a:cubicBezTo>
                  <a:pt x="460" y="221"/>
                  <a:pt x="460" y="221"/>
                  <a:pt x="460" y="221"/>
                </a:cubicBezTo>
                <a:cubicBezTo>
                  <a:pt x="464" y="210"/>
                  <a:pt x="467" y="199"/>
                  <a:pt x="467" y="187"/>
                </a:cubicBezTo>
                <a:cubicBezTo>
                  <a:pt x="467" y="141"/>
                  <a:pt x="433" y="102"/>
                  <a:pt x="388" y="95"/>
                </a:cubicBezTo>
                <a:cubicBezTo>
                  <a:pt x="388" y="16"/>
                  <a:pt x="388" y="16"/>
                  <a:pt x="388" y="16"/>
                </a:cubicBezTo>
                <a:cubicBezTo>
                  <a:pt x="388" y="7"/>
                  <a:pt x="381" y="0"/>
                  <a:pt x="373" y="0"/>
                </a:cubicBezTo>
                <a:cubicBezTo>
                  <a:pt x="373" y="0"/>
                  <a:pt x="373" y="0"/>
                  <a:pt x="373" y="0"/>
                </a:cubicBezTo>
                <a:cubicBezTo>
                  <a:pt x="364" y="0"/>
                  <a:pt x="357" y="7"/>
                  <a:pt x="357" y="16"/>
                </a:cubicBezTo>
                <a:cubicBezTo>
                  <a:pt x="357" y="95"/>
                  <a:pt x="357" y="95"/>
                  <a:pt x="357" y="95"/>
                </a:cubicBezTo>
                <a:cubicBezTo>
                  <a:pt x="313" y="102"/>
                  <a:pt x="279" y="141"/>
                  <a:pt x="279" y="187"/>
                </a:cubicBezTo>
                <a:cubicBezTo>
                  <a:pt x="279" y="199"/>
                  <a:pt x="281" y="210"/>
                  <a:pt x="285" y="221"/>
                </a:cubicBezTo>
                <a:cubicBezTo>
                  <a:pt x="5" y="707"/>
                  <a:pt x="5" y="707"/>
                  <a:pt x="5" y="707"/>
                </a:cubicBezTo>
                <a:cubicBezTo>
                  <a:pt x="0" y="714"/>
                  <a:pt x="3" y="724"/>
                  <a:pt x="10" y="728"/>
                </a:cubicBezTo>
                <a:cubicBezTo>
                  <a:pt x="18" y="732"/>
                  <a:pt x="27" y="730"/>
                  <a:pt x="32" y="722"/>
                </a:cubicBezTo>
                <a:cubicBezTo>
                  <a:pt x="210" y="415"/>
                  <a:pt x="210" y="415"/>
                  <a:pt x="210" y="415"/>
                </a:cubicBezTo>
                <a:cubicBezTo>
                  <a:pt x="210" y="417"/>
                  <a:pt x="210" y="417"/>
                  <a:pt x="210" y="417"/>
                </a:cubicBezTo>
                <a:cubicBezTo>
                  <a:pt x="256" y="450"/>
                  <a:pt x="312" y="469"/>
                  <a:pt x="373" y="469"/>
                </a:cubicBezTo>
                <a:cubicBezTo>
                  <a:pt x="434" y="469"/>
                  <a:pt x="491" y="450"/>
                  <a:pt x="538" y="416"/>
                </a:cubicBezTo>
                <a:cubicBezTo>
                  <a:pt x="714" y="720"/>
                  <a:pt x="714" y="720"/>
                  <a:pt x="714" y="720"/>
                </a:cubicBezTo>
                <a:cubicBezTo>
                  <a:pt x="718" y="727"/>
                  <a:pt x="728" y="730"/>
                  <a:pt x="735" y="726"/>
                </a:cubicBezTo>
                <a:cubicBezTo>
                  <a:pt x="743" y="721"/>
                  <a:pt x="745" y="712"/>
                  <a:pt x="741" y="704"/>
                </a:cubicBezTo>
                <a:lnTo>
                  <a:pt x="562" y="396"/>
                </a:lnTo>
                <a:close/>
                <a:moveTo>
                  <a:pt x="373" y="125"/>
                </a:moveTo>
                <a:cubicBezTo>
                  <a:pt x="407" y="125"/>
                  <a:pt x="435" y="153"/>
                  <a:pt x="435" y="188"/>
                </a:cubicBezTo>
                <a:cubicBezTo>
                  <a:pt x="435" y="222"/>
                  <a:pt x="407" y="250"/>
                  <a:pt x="373" y="250"/>
                </a:cubicBezTo>
                <a:cubicBezTo>
                  <a:pt x="338" y="250"/>
                  <a:pt x="310" y="222"/>
                  <a:pt x="310" y="188"/>
                </a:cubicBezTo>
                <a:cubicBezTo>
                  <a:pt x="310" y="153"/>
                  <a:pt x="338" y="125"/>
                  <a:pt x="373" y="125"/>
                </a:cubicBezTo>
                <a:close/>
                <a:moveTo>
                  <a:pt x="373" y="438"/>
                </a:moveTo>
                <a:cubicBezTo>
                  <a:pt x="317" y="438"/>
                  <a:pt x="266" y="420"/>
                  <a:pt x="224" y="389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21" y="269"/>
                  <a:pt x="346" y="281"/>
                  <a:pt x="373" y="281"/>
                </a:cubicBezTo>
                <a:cubicBezTo>
                  <a:pt x="400" y="281"/>
                  <a:pt x="425" y="269"/>
                  <a:pt x="442" y="251"/>
                </a:cubicBezTo>
                <a:cubicBezTo>
                  <a:pt x="522" y="389"/>
                  <a:pt x="522" y="389"/>
                  <a:pt x="522" y="389"/>
                </a:cubicBezTo>
                <a:cubicBezTo>
                  <a:pt x="480" y="420"/>
                  <a:pt x="429" y="438"/>
                  <a:pt x="373" y="4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" name="图片 1" descr="QBERIRRP4)`1[[B%WSFP27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83515" y="572770"/>
            <a:ext cx="2810510" cy="1976755"/>
          </a:xfrm>
          <a:prstGeom prst="rect">
            <a:avLst/>
          </a:prstGeom>
        </p:spPr>
      </p:pic>
      <p:pic>
        <p:nvPicPr>
          <p:cNvPr id="3" name="图片 2" descr="9_]CLKP7HP0@S(72W%4`HCW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6745" y="572770"/>
            <a:ext cx="2810510" cy="1976120"/>
          </a:xfrm>
          <a:prstGeom prst="rect">
            <a:avLst/>
          </a:prstGeom>
        </p:spPr>
      </p:pic>
      <p:pic>
        <p:nvPicPr>
          <p:cNvPr id="5" name="图片 4" descr="4DTN7JT@6S3B4Y}VA3[NQ3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215" y="572135"/>
            <a:ext cx="2817495" cy="1976755"/>
          </a:xfrm>
          <a:prstGeom prst="rect">
            <a:avLst/>
          </a:prstGeom>
        </p:spPr>
      </p:pic>
      <p:pic>
        <p:nvPicPr>
          <p:cNvPr id="6" name="图片 5" descr="0`_GNF6~N9@WDU1BA)HGP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290" y="2940685"/>
            <a:ext cx="2811145" cy="19767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183820" y="92912"/>
            <a:ext cx="20116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部分成果代码展示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矩形: 圆角 27"/>
          <p:cNvSpPr/>
          <p:nvPr/>
        </p:nvSpPr>
        <p:spPr>
          <a:xfrm>
            <a:off x="312490" y="1027039"/>
            <a:ext cx="1826141" cy="304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首页编码</a:t>
            </a:r>
            <a:r>
              <a:rPr lang="en-US" altLang="zh-CN" sz="1600"/>
              <a:t>--</a:t>
            </a:r>
            <a:r>
              <a:rPr lang="zh-CN" altLang="en-US" sz="1600"/>
              <a:t>轮播</a:t>
            </a:r>
            <a:endParaRPr lang="zh-CN" altLang="en-US" sz="1600"/>
          </a:p>
        </p:txBody>
      </p:sp>
      <p:sp>
        <p:nvSpPr>
          <p:cNvPr id="29" name="矩形 28"/>
          <p:cNvSpPr/>
          <p:nvPr/>
        </p:nvSpPr>
        <p:spPr>
          <a:xfrm>
            <a:off x="233115" y="1592996"/>
            <a:ext cx="2163338" cy="720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下图代码通过一段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js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语句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实现了首页图片轮播功能，使网页动态性提高。</a:t>
            </a:r>
            <a:endParaRPr lang="zh-CN" altLang="en-US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图片 1" descr="OY~54R1M1SKTXT4UHLT@_8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40965"/>
            <a:ext cx="5305425" cy="2502535"/>
          </a:xfrm>
          <a:prstGeom prst="rect">
            <a:avLst/>
          </a:prstGeom>
        </p:spPr>
      </p:pic>
      <p:pic>
        <p:nvPicPr>
          <p:cNvPr id="3" name="图片 2" descr="A3VYW{9~@Y[E3DQ9)2Q6S~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940" y="570865"/>
            <a:ext cx="5306060" cy="2645410"/>
          </a:xfrm>
          <a:prstGeom prst="rect">
            <a:avLst/>
          </a:prstGeom>
        </p:spPr>
      </p:pic>
      <p:sp>
        <p:nvSpPr>
          <p:cNvPr id="5" name="矩形: 圆角 27"/>
          <p:cNvSpPr/>
          <p:nvPr/>
        </p:nvSpPr>
        <p:spPr>
          <a:xfrm>
            <a:off x="6060510" y="3402574"/>
            <a:ext cx="1826141" cy="304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热销菜品展示</a:t>
            </a:r>
            <a:endParaRPr lang="zh-CN" altLang="en-US" sz="1600"/>
          </a:p>
        </p:txBody>
      </p:sp>
      <p:sp>
        <p:nvSpPr>
          <p:cNvPr id="6" name="矩形 5"/>
          <p:cNvSpPr/>
          <p:nvPr/>
        </p:nvSpPr>
        <p:spPr>
          <a:xfrm>
            <a:off x="5981135" y="3898681"/>
            <a:ext cx="2163338" cy="9296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上图代码通过一段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php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语句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实现了读取数据库中热销产品的推送，用户可以在该处点击进入查看该推荐菜品</a:t>
            </a:r>
            <a:endParaRPr lang="zh-CN" altLang="en-US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183820" y="92912"/>
            <a:ext cx="226215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研究成果展示及应用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5"/>
          <p:cNvSpPr txBox="1">
            <a:spLocks noChangeArrowheads="1"/>
          </p:cNvSpPr>
          <p:nvPr/>
        </p:nvSpPr>
        <p:spPr bwMode="auto">
          <a:xfrm>
            <a:off x="5214928" y="3203436"/>
            <a:ext cx="17068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>
                <a:solidFill>
                  <a:schemeClr val="bg1"/>
                </a:solidFill>
                <a:latin typeface="+mj-ea"/>
                <a:ea typeface="+mj-ea"/>
              </a:rPr>
              <a:t>菜单栏展示</a:t>
            </a:r>
            <a:endParaRPr lang="zh-CN" altLang="en-US" sz="2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733877" y="3709541"/>
            <a:ext cx="4668982" cy="575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1050">
                <a:solidFill>
                  <a:schemeClr val="bg1"/>
                </a:solidFill>
              </a:rPr>
              <a:t>菜单栏如上图所示，点击图片可以查看菜品，同时导航栏运用了下拉列表功能，点击更多按钮可以显示更多菜品</a:t>
            </a:r>
            <a:endParaRPr lang="zh-CN" sz="1050">
              <a:solidFill>
                <a:schemeClr val="bg1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581319" y="3709541"/>
            <a:ext cx="97409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5"/>
          <p:cNvSpPr>
            <a:spLocks noEditPoints="1"/>
          </p:cNvSpPr>
          <p:nvPr/>
        </p:nvSpPr>
        <p:spPr bwMode="auto">
          <a:xfrm>
            <a:off x="1135363" y="3273238"/>
            <a:ext cx="1116529" cy="1090791"/>
          </a:xfrm>
          <a:custGeom>
            <a:avLst/>
            <a:gdLst>
              <a:gd name="T0" fmla="*/ 562 w 745"/>
              <a:gd name="T1" fmla="*/ 396 h 732"/>
              <a:gd name="T2" fmla="*/ 654 w 745"/>
              <a:gd name="T3" fmla="*/ 188 h 732"/>
              <a:gd name="T4" fmla="*/ 654 w 745"/>
              <a:gd name="T5" fmla="*/ 188 h 732"/>
              <a:gd name="T6" fmla="*/ 639 w 745"/>
              <a:gd name="T7" fmla="*/ 172 h 732"/>
              <a:gd name="T8" fmla="*/ 623 w 745"/>
              <a:gd name="T9" fmla="*/ 188 h 732"/>
              <a:gd name="T10" fmla="*/ 623 w 745"/>
              <a:gd name="T11" fmla="*/ 188 h 732"/>
              <a:gd name="T12" fmla="*/ 546 w 745"/>
              <a:gd name="T13" fmla="*/ 368 h 732"/>
              <a:gd name="T14" fmla="*/ 460 w 745"/>
              <a:gd name="T15" fmla="*/ 221 h 732"/>
              <a:gd name="T16" fmla="*/ 467 w 745"/>
              <a:gd name="T17" fmla="*/ 187 h 732"/>
              <a:gd name="T18" fmla="*/ 388 w 745"/>
              <a:gd name="T19" fmla="*/ 95 h 732"/>
              <a:gd name="T20" fmla="*/ 388 w 745"/>
              <a:gd name="T21" fmla="*/ 16 h 732"/>
              <a:gd name="T22" fmla="*/ 373 w 745"/>
              <a:gd name="T23" fmla="*/ 0 h 732"/>
              <a:gd name="T24" fmla="*/ 373 w 745"/>
              <a:gd name="T25" fmla="*/ 0 h 732"/>
              <a:gd name="T26" fmla="*/ 357 w 745"/>
              <a:gd name="T27" fmla="*/ 16 h 732"/>
              <a:gd name="T28" fmla="*/ 357 w 745"/>
              <a:gd name="T29" fmla="*/ 95 h 732"/>
              <a:gd name="T30" fmla="*/ 279 w 745"/>
              <a:gd name="T31" fmla="*/ 187 h 732"/>
              <a:gd name="T32" fmla="*/ 285 w 745"/>
              <a:gd name="T33" fmla="*/ 221 h 732"/>
              <a:gd name="T34" fmla="*/ 5 w 745"/>
              <a:gd name="T35" fmla="*/ 707 h 732"/>
              <a:gd name="T36" fmla="*/ 10 w 745"/>
              <a:gd name="T37" fmla="*/ 728 h 732"/>
              <a:gd name="T38" fmla="*/ 32 w 745"/>
              <a:gd name="T39" fmla="*/ 722 h 732"/>
              <a:gd name="T40" fmla="*/ 210 w 745"/>
              <a:gd name="T41" fmla="*/ 415 h 732"/>
              <a:gd name="T42" fmla="*/ 210 w 745"/>
              <a:gd name="T43" fmla="*/ 417 h 732"/>
              <a:gd name="T44" fmla="*/ 373 w 745"/>
              <a:gd name="T45" fmla="*/ 469 h 732"/>
              <a:gd name="T46" fmla="*/ 538 w 745"/>
              <a:gd name="T47" fmla="*/ 416 h 732"/>
              <a:gd name="T48" fmla="*/ 714 w 745"/>
              <a:gd name="T49" fmla="*/ 720 h 732"/>
              <a:gd name="T50" fmla="*/ 735 w 745"/>
              <a:gd name="T51" fmla="*/ 726 h 732"/>
              <a:gd name="T52" fmla="*/ 741 w 745"/>
              <a:gd name="T53" fmla="*/ 704 h 732"/>
              <a:gd name="T54" fmla="*/ 562 w 745"/>
              <a:gd name="T55" fmla="*/ 396 h 732"/>
              <a:gd name="T56" fmla="*/ 373 w 745"/>
              <a:gd name="T57" fmla="*/ 125 h 732"/>
              <a:gd name="T58" fmla="*/ 435 w 745"/>
              <a:gd name="T59" fmla="*/ 188 h 732"/>
              <a:gd name="T60" fmla="*/ 373 w 745"/>
              <a:gd name="T61" fmla="*/ 250 h 732"/>
              <a:gd name="T62" fmla="*/ 310 w 745"/>
              <a:gd name="T63" fmla="*/ 188 h 732"/>
              <a:gd name="T64" fmla="*/ 373 w 745"/>
              <a:gd name="T65" fmla="*/ 125 h 732"/>
              <a:gd name="T66" fmla="*/ 373 w 745"/>
              <a:gd name="T67" fmla="*/ 438 h 732"/>
              <a:gd name="T68" fmla="*/ 224 w 745"/>
              <a:gd name="T69" fmla="*/ 389 h 732"/>
              <a:gd name="T70" fmla="*/ 304 w 745"/>
              <a:gd name="T71" fmla="*/ 251 h 732"/>
              <a:gd name="T72" fmla="*/ 373 w 745"/>
              <a:gd name="T73" fmla="*/ 281 h 732"/>
              <a:gd name="T74" fmla="*/ 442 w 745"/>
              <a:gd name="T75" fmla="*/ 251 h 732"/>
              <a:gd name="T76" fmla="*/ 522 w 745"/>
              <a:gd name="T77" fmla="*/ 389 h 732"/>
              <a:gd name="T78" fmla="*/ 373 w 745"/>
              <a:gd name="T79" fmla="*/ 438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45" h="732">
                <a:moveTo>
                  <a:pt x="562" y="396"/>
                </a:moveTo>
                <a:cubicBezTo>
                  <a:pt x="619" y="345"/>
                  <a:pt x="654" y="271"/>
                  <a:pt x="654" y="188"/>
                </a:cubicBezTo>
                <a:cubicBezTo>
                  <a:pt x="654" y="188"/>
                  <a:pt x="654" y="188"/>
                  <a:pt x="654" y="188"/>
                </a:cubicBezTo>
                <a:cubicBezTo>
                  <a:pt x="654" y="179"/>
                  <a:pt x="647" y="172"/>
                  <a:pt x="639" y="172"/>
                </a:cubicBezTo>
                <a:cubicBezTo>
                  <a:pt x="630" y="172"/>
                  <a:pt x="623" y="179"/>
                  <a:pt x="623" y="188"/>
                </a:cubicBezTo>
                <a:cubicBezTo>
                  <a:pt x="623" y="188"/>
                  <a:pt x="623" y="188"/>
                  <a:pt x="623" y="188"/>
                </a:cubicBezTo>
                <a:cubicBezTo>
                  <a:pt x="623" y="259"/>
                  <a:pt x="594" y="323"/>
                  <a:pt x="546" y="368"/>
                </a:cubicBezTo>
                <a:cubicBezTo>
                  <a:pt x="460" y="221"/>
                  <a:pt x="460" y="221"/>
                  <a:pt x="460" y="221"/>
                </a:cubicBezTo>
                <a:cubicBezTo>
                  <a:pt x="464" y="210"/>
                  <a:pt x="467" y="199"/>
                  <a:pt x="467" y="187"/>
                </a:cubicBezTo>
                <a:cubicBezTo>
                  <a:pt x="467" y="141"/>
                  <a:pt x="433" y="102"/>
                  <a:pt x="388" y="95"/>
                </a:cubicBezTo>
                <a:cubicBezTo>
                  <a:pt x="388" y="16"/>
                  <a:pt x="388" y="16"/>
                  <a:pt x="388" y="16"/>
                </a:cubicBezTo>
                <a:cubicBezTo>
                  <a:pt x="388" y="7"/>
                  <a:pt x="381" y="0"/>
                  <a:pt x="373" y="0"/>
                </a:cubicBezTo>
                <a:cubicBezTo>
                  <a:pt x="373" y="0"/>
                  <a:pt x="373" y="0"/>
                  <a:pt x="373" y="0"/>
                </a:cubicBezTo>
                <a:cubicBezTo>
                  <a:pt x="364" y="0"/>
                  <a:pt x="357" y="7"/>
                  <a:pt x="357" y="16"/>
                </a:cubicBezTo>
                <a:cubicBezTo>
                  <a:pt x="357" y="95"/>
                  <a:pt x="357" y="95"/>
                  <a:pt x="357" y="95"/>
                </a:cubicBezTo>
                <a:cubicBezTo>
                  <a:pt x="313" y="102"/>
                  <a:pt x="279" y="141"/>
                  <a:pt x="279" y="187"/>
                </a:cubicBezTo>
                <a:cubicBezTo>
                  <a:pt x="279" y="199"/>
                  <a:pt x="281" y="210"/>
                  <a:pt x="285" y="221"/>
                </a:cubicBezTo>
                <a:cubicBezTo>
                  <a:pt x="5" y="707"/>
                  <a:pt x="5" y="707"/>
                  <a:pt x="5" y="707"/>
                </a:cubicBezTo>
                <a:cubicBezTo>
                  <a:pt x="0" y="714"/>
                  <a:pt x="3" y="724"/>
                  <a:pt x="10" y="728"/>
                </a:cubicBezTo>
                <a:cubicBezTo>
                  <a:pt x="18" y="732"/>
                  <a:pt x="27" y="730"/>
                  <a:pt x="32" y="722"/>
                </a:cubicBezTo>
                <a:cubicBezTo>
                  <a:pt x="210" y="415"/>
                  <a:pt x="210" y="415"/>
                  <a:pt x="210" y="415"/>
                </a:cubicBezTo>
                <a:cubicBezTo>
                  <a:pt x="210" y="417"/>
                  <a:pt x="210" y="417"/>
                  <a:pt x="210" y="417"/>
                </a:cubicBezTo>
                <a:cubicBezTo>
                  <a:pt x="256" y="450"/>
                  <a:pt x="312" y="469"/>
                  <a:pt x="373" y="469"/>
                </a:cubicBezTo>
                <a:cubicBezTo>
                  <a:pt x="434" y="469"/>
                  <a:pt x="491" y="450"/>
                  <a:pt x="538" y="416"/>
                </a:cubicBezTo>
                <a:cubicBezTo>
                  <a:pt x="714" y="720"/>
                  <a:pt x="714" y="720"/>
                  <a:pt x="714" y="720"/>
                </a:cubicBezTo>
                <a:cubicBezTo>
                  <a:pt x="718" y="727"/>
                  <a:pt x="728" y="730"/>
                  <a:pt x="735" y="726"/>
                </a:cubicBezTo>
                <a:cubicBezTo>
                  <a:pt x="743" y="721"/>
                  <a:pt x="745" y="712"/>
                  <a:pt x="741" y="704"/>
                </a:cubicBezTo>
                <a:lnTo>
                  <a:pt x="562" y="396"/>
                </a:lnTo>
                <a:close/>
                <a:moveTo>
                  <a:pt x="373" y="125"/>
                </a:moveTo>
                <a:cubicBezTo>
                  <a:pt x="407" y="125"/>
                  <a:pt x="435" y="153"/>
                  <a:pt x="435" y="188"/>
                </a:cubicBezTo>
                <a:cubicBezTo>
                  <a:pt x="435" y="222"/>
                  <a:pt x="407" y="250"/>
                  <a:pt x="373" y="250"/>
                </a:cubicBezTo>
                <a:cubicBezTo>
                  <a:pt x="338" y="250"/>
                  <a:pt x="310" y="222"/>
                  <a:pt x="310" y="188"/>
                </a:cubicBezTo>
                <a:cubicBezTo>
                  <a:pt x="310" y="153"/>
                  <a:pt x="338" y="125"/>
                  <a:pt x="373" y="125"/>
                </a:cubicBezTo>
                <a:close/>
                <a:moveTo>
                  <a:pt x="373" y="438"/>
                </a:moveTo>
                <a:cubicBezTo>
                  <a:pt x="317" y="438"/>
                  <a:pt x="266" y="420"/>
                  <a:pt x="224" y="389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21" y="269"/>
                  <a:pt x="346" y="281"/>
                  <a:pt x="373" y="281"/>
                </a:cubicBezTo>
                <a:cubicBezTo>
                  <a:pt x="400" y="281"/>
                  <a:pt x="425" y="269"/>
                  <a:pt x="442" y="251"/>
                </a:cubicBezTo>
                <a:cubicBezTo>
                  <a:pt x="522" y="389"/>
                  <a:pt x="522" y="389"/>
                  <a:pt x="522" y="389"/>
                </a:cubicBezTo>
                <a:cubicBezTo>
                  <a:pt x="480" y="420"/>
                  <a:pt x="429" y="438"/>
                  <a:pt x="373" y="4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7" name="图片 6" descr="A9SV0ND[}UV9XZID@4`6C0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090" y="551180"/>
            <a:ext cx="8475980" cy="2387600"/>
          </a:xfrm>
          <a:prstGeom prst="rect">
            <a:avLst/>
          </a:prstGeom>
        </p:spPr>
      </p:pic>
      <p:pic>
        <p:nvPicPr>
          <p:cNvPr id="8" name="图片 7" descr="PRG[DXN5Z(QJQ]9{JZMX$}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90" y="3013710"/>
            <a:ext cx="2746375" cy="16681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183820" y="92912"/>
            <a:ext cx="335407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研究成果展示及应用</a:t>
            </a:r>
            <a:r>
              <a:rPr lang="en-US" altLang="zh-CN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--</a:t>
            </a: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后台管理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5"/>
          <p:cNvSpPr txBox="1">
            <a:spLocks noChangeArrowheads="1"/>
          </p:cNvSpPr>
          <p:nvPr/>
        </p:nvSpPr>
        <p:spPr bwMode="auto">
          <a:xfrm>
            <a:off x="5214928" y="3249156"/>
            <a:ext cx="17068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>
                <a:solidFill>
                  <a:schemeClr val="bg1"/>
                </a:solidFill>
                <a:latin typeface="+mj-ea"/>
                <a:ea typeface="+mj-ea"/>
              </a:rPr>
              <a:t>菜单栏展示</a:t>
            </a:r>
            <a:endParaRPr lang="zh-CN" altLang="en-US" sz="2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733877" y="3709541"/>
            <a:ext cx="4668982" cy="575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1050">
                <a:solidFill>
                  <a:schemeClr val="bg1"/>
                </a:solidFill>
              </a:rPr>
              <a:t>菜单栏如上图所示，点击图片可以查看菜品，同时导航栏运用了下拉列表功能，点击更多按钮可以显示更多菜品</a:t>
            </a:r>
            <a:endParaRPr lang="zh-CN" sz="1050">
              <a:solidFill>
                <a:schemeClr val="bg1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581319" y="3709541"/>
            <a:ext cx="97409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5"/>
          <p:cNvSpPr>
            <a:spLocks noEditPoints="1"/>
          </p:cNvSpPr>
          <p:nvPr/>
        </p:nvSpPr>
        <p:spPr bwMode="auto">
          <a:xfrm>
            <a:off x="1135363" y="3273238"/>
            <a:ext cx="1116529" cy="1090791"/>
          </a:xfrm>
          <a:custGeom>
            <a:avLst/>
            <a:gdLst>
              <a:gd name="T0" fmla="*/ 562 w 745"/>
              <a:gd name="T1" fmla="*/ 396 h 732"/>
              <a:gd name="T2" fmla="*/ 654 w 745"/>
              <a:gd name="T3" fmla="*/ 188 h 732"/>
              <a:gd name="T4" fmla="*/ 654 w 745"/>
              <a:gd name="T5" fmla="*/ 188 h 732"/>
              <a:gd name="T6" fmla="*/ 639 w 745"/>
              <a:gd name="T7" fmla="*/ 172 h 732"/>
              <a:gd name="T8" fmla="*/ 623 w 745"/>
              <a:gd name="T9" fmla="*/ 188 h 732"/>
              <a:gd name="T10" fmla="*/ 623 w 745"/>
              <a:gd name="T11" fmla="*/ 188 h 732"/>
              <a:gd name="T12" fmla="*/ 546 w 745"/>
              <a:gd name="T13" fmla="*/ 368 h 732"/>
              <a:gd name="T14" fmla="*/ 460 w 745"/>
              <a:gd name="T15" fmla="*/ 221 h 732"/>
              <a:gd name="T16" fmla="*/ 467 w 745"/>
              <a:gd name="T17" fmla="*/ 187 h 732"/>
              <a:gd name="T18" fmla="*/ 388 w 745"/>
              <a:gd name="T19" fmla="*/ 95 h 732"/>
              <a:gd name="T20" fmla="*/ 388 w 745"/>
              <a:gd name="T21" fmla="*/ 16 h 732"/>
              <a:gd name="T22" fmla="*/ 373 w 745"/>
              <a:gd name="T23" fmla="*/ 0 h 732"/>
              <a:gd name="T24" fmla="*/ 373 w 745"/>
              <a:gd name="T25" fmla="*/ 0 h 732"/>
              <a:gd name="T26" fmla="*/ 357 w 745"/>
              <a:gd name="T27" fmla="*/ 16 h 732"/>
              <a:gd name="T28" fmla="*/ 357 w 745"/>
              <a:gd name="T29" fmla="*/ 95 h 732"/>
              <a:gd name="T30" fmla="*/ 279 w 745"/>
              <a:gd name="T31" fmla="*/ 187 h 732"/>
              <a:gd name="T32" fmla="*/ 285 w 745"/>
              <a:gd name="T33" fmla="*/ 221 h 732"/>
              <a:gd name="T34" fmla="*/ 5 w 745"/>
              <a:gd name="T35" fmla="*/ 707 h 732"/>
              <a:gd name="T36" fmla="*/ 10 w 745"/>
              <a:gd name="T37" fmla="*/ 728 h 732"/>
              <a:gd name="T38" fmla="*/ 32 w 745"/>
              <a:gd name="T39" fmla="*/ 722 h 732"/>
              <a:gd name="T40" fmla="*/ 210 w 745"/>
              <a:gd name="T41" fmla="*/ 415 h 732"/>
              <a:gd name="T42" fmla="*/ 210 w 745"/>
              <a:gd name="T43" fmla="*/ 417 h 732"/>
              <a:gd name="T44" fmla="*/ 373 w 745"/>
              <a:gd name="T45" fmla="*/ 469 h 732"/>
              <a:gd name="T46" fmla="*/ 538 w 745"/>
              <a:gd name="T47" fmla="*/ 416 h 732"/>
              <a:gd name="T48" fmla="*/ 714 w 745"/>
              <a:gd name="T49" fmla="*/ 720 h 732"/>
              <a:gd name="T50" fmla="*/ 735 w 745"/>
              <a:gd name="T51" fmla="*/ 726 h 732"/>
              <a:gd name="T52" fmla="*/ 741 w 745"/>
              <a:gd name="T53" fmla="*/ 704 h 732"/>
              <a:gd name="T54" fmla="*/ 562 w 745"/>
              <a:gd name="T55" fmla="*/ 396 h 732"/>
              <a:gd name="T56" fmla="*/ 373 w 745"/>
              <a:gd name="T57" fmla="*/ 125 h 732"/>
              <a:gd name="T58" fmla="*/ 435 w 745"/>
              <a:gd name="T59" fmla="*/ 188 h 732"/>
              <a:gd name="T60" fmla="*/ 373 w 745"/>
              <a:gd name="T61" fmla="*/ 250 h 732"/>
              <a:gd name="T62" fmla="*/ 310 w 745"/>
              <a:gd name="T63" fmla="*/ 188 h 732"/>
              <a:gd name="T64" fmla="*/ 373 w 745"/>
              <a:gd name="T65" fmla="*/ 125 h 732"/>
              <a:gd name="T66" fmla="*/ 373 w 745"/>
              <a:gd name="T67" fmla="*/ 438 h 732"/>
              <a:gd name="T68" fmla="*/ 224 w 745"/>
              <a:gd name="T69" fmla="*/ 389 h 732"/>
              <a:gd name="T70" fmla="*/ 304 w 745"/>
              <a:gd name="T71" fmla="*/ 251 h 732"/>
              <a:gd name="T72" fmla="*/ 373 w 745"/>
              <a:gd name="T73" fmla="*/ 281 h 732"/>
              <a:gd name="T74" fmla="*/ 442 w 745"/>
              <a:gd name="T75" fmla="*/ 251 h 732"/>
              <a:gd name="T76" fmla="*/ 522 w 745"/>
              <a:gd name="T77" fmla="*/ 389 h 732"/>
              <a:gd name="T78" fmla="*/ 373 w 745"/>
              <a:gd name="T79" fmla="*/ 438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45" h="732">
                <a:moveTo>
                  <a:pt x="562" y="396"/>
                </a:moveTo>
                <a:cubicBezTo>
                  <a:pt x="619" y="345"/>
                  <a:pt x="654" y="271"/>
                  <a:pt x="654" y="188"/>
                </a:cubicBezTo>
                <a:cubicBezTo>
                  <a:pt x="654" y="188"/>
                  <a:pt x="654" y="188"/>
                  <a:pt x="654" y="188"/>
                </a:cubicBezTo>
                <a:cubicBezTo>
                  <a:pt x="654" y="179"/>
                  <a:pt x="647" y="172"/>
                  <a:pt x="639" y="172"/>
                </a:cubicBezTo>
                <a:cubicBezTo>
                  <a:pt x="630" y="172"/>
                  <a:pt x="623" y="179"/>
                  <a:pt x="623" y="188"/>
                </a:cubicBezTo>
                <a:cubicBezTo>
                  <a:pt x="623" y="188"/>
                  <a:pt x="623" y="188"/>
                  <a:pt x="623" y="188"/>
                </a:cubicBezTo>
                <a:cubicBezTo>
                  <a:pt x="623" y="259"/>
                  <a:pt x="594" y="323"/>
                  <a:pt x="546" y="368"/>
                </a:cubicBezTo>
                <a:cubicBezTo>
                  <a:pt x="460" y="221"/>
                  <a:pt x="460" y="221"/>
                  <a:pt x="460" y="221"/>
                </a:cubicBezTo>
                <a:cubicBezTo>
                  <a:pt x="464" y="210"/>
                  <a:pt x="467" y="199"/>
                  <a:pt x="467" y="187"/>
                </a:cubicBezTo>
                <a:cubicBezTo>
                  <a:pt x="467" y="141"/>
                  <a:pt x="433" y="102"/>
                  <a:pt x="388" y="95"/>
                </a:cubicBezTo>
                <a:cubicBezTo>
                  <a:pt x="388" y="16"/>
                  <a:pt x="388" y="16"/>
                  <a:pt x="388" y="16"/>
                </a:cubicBezTo>
                <a:cubicBezTo>
                  <a:pt x="388" y="7"/>
                  <a:pt x="381" y="0"/>
                  <a:pt x="373" y="0"/>
                </a:cubicBezTo>
                <a:cubicBezTo>
                  <a:pt x="373" y="0"/>
                  <a:pt x="373" y="0"/>
                  <a:pt x="373" y="0"/>
                </a:cubicBezTo>
                <a:cubicBezTo>
                  <a:pt x="364" y="0"/>
                  <a:pt x="357" y="7"/>
                  <a:pt x="357" y="16"/>
                </a:cubicBezTo>
                <a:cubicBezTo>
                  <a:pt x="357" y="95"/>
                  <a:pt x="357" y="95"/>
                  <a:pt x="357" y="95"/>
                </a:cubicBezTo>
                <a:cubicBezTo>
                  <a:pt x="313" y="102"/>
                  <a:pt x="279" y="141"/>
                  <a:pt x="279" y="187"/>
                </a:cubicBezTo>
                <a:cubicBezTo>
                  <a:pt x="279" y="199"/>
                  <a:pt x="281" y="210"/>
                  <a:pt x="285" y="221"/>
                </a:cubicBezTo>
                <a:cubicBezTo>
                  <a:pt x="5" y="707"/>
                  <a:pt x="5" y="707"/>
                  <a:pt x="5" y="707"/>
                </a:cubicBezTo>
                <a:cubicBezTo>
                  <a:pt x="0" y="714"/>
                  <a:pt x="3" y="724"/>
                  <a:pt x="10" y="728"/>
                </a:cubicBezTo>
                <a:cubicBezTo>
                  <a:pt x="18" y="732"/>
                  <a:pt x="27" y="730"/>
                  <a:pt x="32" y="722"/>
                </a:cubicBezTo>
                <a:cubicBezTo>
                  <a:pt x="210" y="415"/>
                  <a:pt x="210" y="415"/>
                  <a:pt x="210" y="415"/>
                </a:cubicBezTo>
                <a:cubicBezTo>
                  <a:pt x="210" y="417"/>
                  <a:pt x="210" y="417"/>
                  <a:pt x="210" y="417"/>
                </a:cubicBezTo>
                <a:cubicBezTo>
                  <a:pt x="256" y="450"/>
                  <a:pt x="312" y="469"/>
                  <a:pt x="373" y="469"/>
                </a:cubicBezTo>
                <a:cubicBezTo>
                  <a:pt x="434" y="469"/>
                  <a:pt x="491" y="450"/>
                  <a:pt x="538" y="416"/>
                </a:cubicBezTo>
                <a:cubicBezTo>
                  <a:pt x="714" y="720"/>
                  <a:pt x="714" y="720"/>
                  <a:pt x="714" y="720"/>
                </a:cubicBezTo>
                <a:cubicBezTo>
                  <a:pt x="718" y="727"/>
                  <a:pt x="728" y="730"/>
                  <a:pt x="735" y="726"/>
                </a:cubicBezTo>
                <a:cubicBezTo>
                  <a:pt x="743" y="721"/>
                  <a:pt x="745" y="712"/>
                  <a:pt x="741" y="704"/>
                </a:cubicBezTo>
                <a:lnTo>
                  <a:pt x="562" y="396"/>
                </a:lnTo>
                <a:close/>
                <a:moveTo>
                  <a:pt x="373" y="125"/>
                </a:moveTo>
                <a:cubicBezTo>
                  <a:pt x="407" y="125"/>
                  <a:pt x="435" y="153"/>
                  <a:pt x="435" y="188"/>
                </a:cubicBezTo>
                <a:cubicBezTo>
                  <a:pt x="435" y="222"/>
                  <a:pt x="407" y="250"/>
                  <a:pt x="373" y="250"/>
                </a:cubicBezTo>
                <a:cubicBezTo>
                  <a:pt x="338" y="250"/>
                  <a:pt x="310" y="222"/>
                  <a:pt x="310" y="188"/>
                </a:cubicBezTo>
                <a:cubicBezTo>
                  <a:pt x="310" y="153"/>
                  <a:pt x="338" y="125"/>
                  <a:pt x="373" y="125"/>
                </a:cubicBezTo>
                <a:close/>
                <a:moveTo>
                  <a:pt x="373" y="438"/>
                </a:moveTo>
                <a:cubicBezTo>
                  <a:pt x="317" y="438"/>
                  <a:pt x="266" y="420"/>
                  <a:pt x="224" y="389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21" y="269"/>
                  <a:pt x="346" y="281"/>
                  <a:pt x="373" y="281"/>
                </a:cubicBezTo>
                <a:cubicBezTo>
                  <a:pt x="400" y="281"/>
                  <a:pt x="425" y="269"/>
                  <a:pt x="442" y="251"/>
                </a:cubicBezTo>
                <a:cubicBezTo>
                  <a:pt x="522" y="389"/>
                  <a:pt x="522" y="389"/>
                  <a:pt x="522" y="389"/>
                </a:cubicBezTo>
                <a:cubicBezTo>
                  <a:pt x="480" y="420"/>
                  <a:pt x="429" y="438"/>
                  <a:pt x="373" y="4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" name="图片 1" descr="WD(2TSO1ZBCLV$Y~}V_G2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515" y="1438910"/>
            <a:ext cx="8645525" cy="3704590"/>
          </a:xfrm>
          <a:prstGeom prst="rect">
            <a:avLst/>
          </a:prstGeom>
        </p:spPr>
      </p:pic>
      <p:sp>
        <p:nvSpPr>
          <p:cNvPr id="28" name="矩形: 圆角 27"/>
          <p:cNvSpPr/>
          <p:nvPr/>
        </p:nvSpPr>
        <p:spPr>
          <a:xfrm>
            <a:off x="183585" y="569204"/>
            <a:ext cx="1826141" cy="304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后台管理</a:t>
            </a:r>
            <a:endParaRPr lang="zh-CN" altLang="en-US" sz="1600"/>
          </a:p>
        </p:txBody>
      </p:sp>
      <p:sp>
        <p:nvSpPr>
          <p:cNvPr id="29" name="矩形 28"/>
          <p:cNvSpPr/>
          <p:nvPr/>
        </p:nvSpPr>
        <p:spPr>
          <a:xfrm>
            <a:off x="183515" y="873125"/>
            <a:ext cx="8645525" cy="5105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        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通过管理员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admin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进入后台管理可以看见以下网页，管理员首先可以在该页面进行加盟用户的处理，其次后台界面还有产品发布，管理以及回收站功能，可以通过这些功能管理前台界面的资源显示。以下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PPT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将选择性地介绍部分功能及实现的编码</a:t>
            </a:r>
            <a:endParaRPr lang="zh-CN" altLang="en-US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183820" y="92912"/>
            <a:ext cx="20116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部分成果代码展示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矩形: 圆角 27"/>
          <p:cNvSpPr/>
          <p:nvPr/>
        </p:nvSpPr>
        <p:spPr>
          <a:xfrm>
            <a:off x="312490" y="1027039"/>
            <a:ext cx="1826141" cy="304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产品发布</a:t>
            </a:r>
            <a:endParaRPr lang="zh-CN" altLang="en-US" sz="1600"/>
          </a:p>
        </p:txBody>
      </p:sp>
      <p:sp>
        <p:nvSpPr>
          <p:cNvPr id="29" name="矩形 28"/>
          <p:cNvSpPr/>
          <p:nvPr/>
        </p:nvSpPr>
        <p:spPr>
          <a:xfrm>
            <a:off x="183585" y="1483776"/>
            <a:ext cx="2163338" cy="113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网页效果展示如下图所示，当发布产品时，管理员需选择发布类型包括热销产品和普通产品两种，其次需要上传图片以及如图所示其他描述。</a:t>
            </a:r>
            <a:endParaRPr lang="zh-CN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图片 6" descr="4@K)0C)~{0C6`C9T5WONF$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714625"/>
            <a:ext cx="5725160" cy="2428875"/>
          </a:xfrm>
          <a:prstGeom prst="rect">
            <a:avLst/>
          </a:prstGeom>
        </p:spPr>
      </p:pic>
      <p:pic>
        <p:nvPicPr>
          <p:cNvPr id="8" name="图片 7" descr="ZF69VEU`1949I(EHKEWBHY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8850" y="600710"/>
            <a:ext cx="4181475" cy="2190750"/>
          </a:xfrm>
          <a:prstGeom prst="rect">
            <a:avLst/>
          </a:prstGeom>
        </p:spPr>
      </p:pic>
      <p:sp>
        <p:nvSpPr>
          <p:cNvPr id="9" name="矩形: 圆角 27"/>
          <p:cNvSpPr/>
          <p:nvPr/>
        </p:nvSpPr>
        <p:spPr>
          <a:xfrm>
            <a:off x="6259900" y="3113649"/>
            <a:ext cx="1826141" cy="304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部分编码</a:t>
            </a:r>
            <a:endParaRPr lang="zh-CN" altLang="en-US" sz="1600"/>
          </a:p>
        </p:txBody>
      </p:sp>
      <p:sp>
        <p:nvSpPr>
          <p:cNvPr id="10" name="矩形 9"/>
          <p:cNvSpPr/>
          <p:nvPr/>
        </p:nvSpPr>
        <p:spPr>
          <a:xfrm>
            <a:off x="6091555" y="3700145"/>
            <a:ext cx="2621280" cy="113982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上图是发布类型的编码实现，该功能能够将菜品分为普通与热销，普通菜品用户可以在前端菜品栏找到，而热销菜品不仅加入了菜品栏，更能直接上首页热销产品推荐，效果图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ppt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第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页有所展示。</a:t>
            </a:r>
            <a:endParaRPr lang="zh-CN" altLang="en-US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U9@$OA`4FXW24~VW}(DUGI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23820"/>
            <a:ext cx="5725795" cy="251968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 bwMode="auto">
          <a:xfrm>
            <a:off x="183820" y="92912"/>
            <a:ext cx="20116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部分成果代码展示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矩形: 圆角 27"/>
          <p:cNvSpPr/>
          <p:nvPr/>
        </p:nvSpPr>
        <p:spPr>
          <a:xfrm>
            <a:off x="312490" y="1027039"/>
            <a:ext cx="1826141" cy="304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菜品管理</a:t>
            </a:r>
            <a:endParaRPr lang="zh-CN" altLang="en-US" sz="1600"/>
          </a:p>
        </p:txBody>
      </p:sp>
      <p:sp>
        <p:nvSpPr>
          <p:cNvPr id="29" name="矩形 28"/>
          <p:cNvSpPr/>
          <p:nvPr/>
        </p:nvSpPr>
        <p:spPr>
          <a:xfrm>
            <a:off x="183515" y="1483995"/>
            <a:ext cx="2780030" cy="929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网页效果展示如下图所示，管理员可以在该页面对菜品进行增删查改，还能将菜品放入回收站，此时菜品并未删除，但不会在前台显示，管理员可以从回收站处恢复</a:t>
            </a:r>
            <a:endParaRPr lang="en-US" altLang="zh-CN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矩形: 圆角 27"/>
          <p:cNvSpPr/>
          <p:nvPr/>
        </p:nvSpPr>
        <p:spPr>
          <a:xfrm>
            <a:off x="6259900" y="3113649"/>
            <a:ext cx="1826141" cy="304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部分编码</a:t>
            </a:r>
            <a:endParaRPr lang="zh-CN" altLang="en-US" sz="1600"/>
          </a:p>
        </p:txBody>
      </p:sp>
      <p:sp>
        <p:nvSpPr>
          <p:cNvPr id="10" name="矩形 9"/>
          <p:cNvSpPr/>
          <p:nvPr/>
        </p:nvSpPr>
        <p:spPr>
          <a:xfrm>
            <a:off x="6091555" y="3700145"/>
            <a:ext cx="2621280" cy="9296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上图是翻页功能的实现代码，翻页功能一直是我非常喜欢的一个功能，它不仅能使界面更美观更具有收纳性，还能让数据能够更好的查找与访问。</a:t>
            </a:r>
            <a:endParaRPr lang="zh-CN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图片 4" descr="H7GC(CN7O89}LIXION{2ZB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935" y="579755"/>
            <a:ext cx="4180840" cy="22479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183820" y="92912"/>
            <a:ext cx="13258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数据库展示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矩形: 圆角 27"/>
          <p:cNvSpPr/>
          <p:nvPr/>
        </p:nvSpPr>
        <p:spPr>
          <a:xfrm>
            <a:off x="312490" y="658739"/>
            <a:ext cx="1826141" cy="30415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数据表展示</a:t>
            </a:r>
            <a:endParaRPr lang="zh-CN" altLang="en-US" sz="1600"/>
          </a:p>
        </p:txBody>
      </p:sp>
      <p:sp>
        <p:nvSpPr>
          <p:cNvPr id="29" name="矩形 28"/>
          <p:cNvSpPr/>
          <p:nvPr/>
        </p:nvSpPr>
        <p:spPr>
          <a:xfrm>
            <a:off x="183515" y="962660"/>
            <a:ext cx="5167630" cy="720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本模块一共运用了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张数据表的数据，其中表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hot_product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存放热销产品以及普通产品，他们通过表内一个字段区分，该字段为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则为热销产品，为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则是普通产品。表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join_investment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存放加盟信息，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recive_pro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则是存放回收站内容。</a:t>
            </a:r>
            <a:endParaRPr lang="zh-CN" altLang="en-US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7M[57}82G6%CI`65[853)Y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2420" y="1682750"/>
            <a:ext cx="7724775" cy="1524000"/>
          </a:xfrm>
          <a:prstGeom prst="rect">
            <a:avLst/>
          </a:prstGeom>
        </p:spPr>
      </p:pic>
      <p:pic>
        <p:nvPicPr>
          <p:cNvPr id="6" name="图片 5" descr="DBY%]AD%SW%FE31IG%{SSA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215" y="3275330"/>
            <a:ext cx="7576185" cy="15875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83515" y="3835400"/>
            <a:ext cx="1026795" cy="72009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右图为表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hot_product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示例</a:t>
            </a:r>
            <a:endParaRPr lang="zh-CN" altLang="en-US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 bwMode="auto">
          <a:xfrm>
            <a:off x="2779587" y="2234630"/>
            <a:ext cx="3535680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b="1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模块个人总结</a:t>
            </a:r>
            <a:endParaRPr lang="zh-CN" altLang="en-US" sz="4400" b="1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139220" y="3003203"/>
            <a:ext cx="4816415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spc="3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/>
              </a:rPr>
              <a:t>Module personal summary</a:t>
            </a:r>
            <a:endParaRPr lang="en-US" altLang="zh-CN" sz="1050" spc="3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214751" y="2182620"/>
            <a:ext cx="471449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214751" y="3293778"/>
            <a:ext cx="471449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3725988" y="765827"/>
            <a:ext cx="1692023" cy="1242813"/>
          </a:xfrm>
          <a:custGeom>
            <a:avLst/>
            <a:gdLst>
              <a:gd name="T0" fmla="*/ 690 w 702"/>
              <a:gd name="T1" fmla="*/ 144 h 517"/>
              <a:gd name="T2" fmla="*/ 358 w 702"/>
              <a:gd name="T3" fmla="*/ 1 h 517"/>
              <a:gd name="T4" fmla="*/ 351 w 702"/>
              <a:gd name="T5" fmla="*/ 0 h 517"/>
              <a:gd name="T6" fmla="*/ 345 w 702"/>
              <a:gd name="T7" fmla="*/ 1 h 517"/>
              <a:gd name="T8" fmla="*/ 12 w 702"/>
              <a:gd name="T9" fmla="*/ 144 h 517"/>
              <a:gd name="T10" fmla="*/ 0 w 702"/>
              <a:gd name="T11" fmla="*/ 164 h 517"/>
              <a:gd name="T12" fmla="*/ 12 w 702"/>
              <a:gd name="T13" fmla="*/ 183 h 517"/>
              <a:gd name="T14" fmla="*/ 345 w 702"/>
              <a:gd name="T15" fmla="*/ 326 h 517"/>
              <a:gd name="T16" fmla="*/ 358 w 702"/>
              <a:gd name="T17" fmla="*/ 326 h 517"/>
              <a:gd name="T18" fmla="*/ 616 w 702"/>
              <a:gd name="T19" fmla="*/ 215 h 517"/>
              <a:gd name="T20" fmla="*/ 616 w 702"/>
              <a:gd name="T21" fmla="*/ 329 h 517"/>
              <a:gd name="T22" fmla="*/ 593 w 702"/>
              <a:gd name="T23" fmla="*/ 370 h 517"/>
              <a:gd name="T24" fmla="*/ 616 w 702"/>
              <a:gd name="T25" fmla="*/ 412 h 517"/>
              <a:gd name="T26" fmla="*/ 616 w 702"/>
              <a:gd name="T27" fmla="*/ 452 h 517"/>
              <a:gd name="T28" fmla="*/ 650 w 702"/>
              <a:gd name="T29" fmla="*/ 452 h 517"/>
              <a:gd name="T30" fmla="*/ 650 w 702"/>
              <a:gd name="T31" fmla="*/ 412 h 517"/>
              <a:gd name="T32" fmla="*/ 674 w 702"/>
              <a:gd name="T33" fmla="*/ 370 h 517"/>
              <a:gd name="T34" fmla="*/ 650 w 702"/>
              <a:gd name="T35" fmla="*/ 329 h 517"/>
              <a:gd name="T36" fmla="*/ 650 w 702"/>
              <a:gd name="T37" fmla="*/ 200 h 517"/>
              <a:gd name="T38" fmla="*/ 690 w 702"/>
              <a:gd name="T39" fmla="*/ 183 h 517"/>
              <a:gd name="T40" fmla="*/ 702 w 702"/>
              <a:gd name="T41" fmla="*/ 164 h 517"/>
              <a:gd name="T42" fmla="*/ 690 w 702"/>
              <a:gd name="T43" fmla="*/ 144 h 517"/>
              <a:gd name="T44" fmla="*/ 351 w 702"/>
              <a:gd name="T45" fmla="*/ 355 h 517"/>
              <a:gd name="T46" fmla="*/ 336 w 702"/>
              <a:gd name="T47" fmla="*/ 352 h 517"/>
              <a:gd name="T48" fmla="*/ 129 w 702"/>
              <a:gd name="T49" fmla="*/ 262 h 517"/>
              <a:gd name="T50" fmla="*/ 129 w 702"/>
              <a:gd name="T51" fmla="*/ 386 h 517"/>
              <a:gd name="T52" fmla="*/ 327 w 702"/>
              <a:gd name="T53" fmla="*/ 517 h 517"/>
              <a:gd name="T54" fmla="*/ 375 w 702"/>
              <a:gd name="T55" fmla="*/ 517 h 517"/>
              <a:gd name="T56" fmla="*/ 574 w 702"/>
              <a:gd name="T57" fmla="*/ 386 h 517"/>
              <a:gd name="T58" fmla="*/ 574 w 702"/>
              <a:gd name="T59" fmla="*/ 262 h 517"/>
              <a:gd name="T60" fmla="*/ 366 w 702"/>
              <a:gd name="T61" fmla="*/ 352 h 517"/>
              <a:gd name="T62" fmla="*/ 351 w 702"/>
              <a:gd name="T63" fmla="*/ 355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02" h="517">
                <a:moveTo>
                  <a:pt x="690" y="144"/>
                </a:moveTo>
                <a:cubicBezTo>
                  <a:pt x="358" y="1"/>
                  <a:pt x="358" y="1"/>
                  <a:pt x="358" y="1"/>
                </a:cubicBezTo>
                <a:cubicBezTo>
                  <a:pt x="356" y="0"/>
                  <a:pt x="353" y="0"/>
                  <a:pt x="351" y="0"/>
                </a:cubicBezTo>
                <a:cubicBezTo>
                  <a:pt x="349" y="0"/>
                  <a:pt x="347" y="0"/>
                  <a:pt x="345" y="1"/>
                </a:cubicBezTo>
                <a:cubicBezTo>
                  <a:pt x="12" y="144"/>
                  <a:pt x="12" y="144"/>
                  <a:pt x="12" y="144"/>
                </a:cubicBezTo>
                <a:cubicBezTo>
                  <a:pt x="5" y="147"/>
                  <a:pt x="0" y="155"/>
                  <a:pt x="0" y="164"/>
                </a:cubicBezTo>
                <a:cubicBezTo>
                  <a:pt x="0" y="172"/>
                  <a:pt x="5" y="180"/>
                  <a:pt x="12" y="183"/>
                </a:cubicBezTo>
                <a:cubicBezTo>
                  <a:pt x="345" y="326"/>
                  <a:pt x="345" y="326"/>
                  <a:pt x="345" y="326"/>
                </a:cubicBezTo>
                <a:cubicBezTo>
                  <a:pt x="349" y="328"/>
                  <a:pt x="354" y="328"/>
                  <a:pt x="358" y="326"/>
                </a:cubicBezTo>
                <a:cubicBezTo>
                  <a:pt x="616" y="215"/>
                  <a:pt x="616" y="215"/>
                  <a:pt x="616" y="215"/>
                </a:cubicBezTo>
                <a:cubicBezTo>
                  <a:pt x="616" y="329"/>
                  <a:pt x="616" y="329"/>
                  <a:pt x="616" y="329"/>
                </a:cubicBezTo>
                <a:cubicBezTo>
                  <a:pt x="602" y="336"/>
                  <a:pt x="593" y="352"/>
                  <a:pt x="593" y="370"/>
                </a:cubicBezTo>
                <a:cubicBezTo>
                  <a:pt x="593" y="389"/>
                  <a:pt x="602" y="405"/>
                  <a:pt x="616" y="412"/>
                </a:cubicBezTo>
                <a:cubicBezTo>
                  <a:pt x="616" y="452"/>
                  <a:pt x="616" y="452"/>
                  <a:pt x="616" y="452"/>
                </a:cubicBezTo>
                <a:cubicBezTo>
                  <a:pt x="650" y="452"/>
                  <a:pt x="650" y="452"/>
                  <a:pt x="650" y="452"/>
                </a:cubicBezTo>
                <a:cubicBezTo>
                  <a:pt x="650" y="412"/>
                  <a:pt x="650" y="412"/>
                  <a:pt x="650" y="412"/>
                </a:cubicBezTo>
                <a:cubicBezTo>
                  <a:pt x="664" y="405"/>
                  <a:pt x="674" y="389"/>
                  <a:pt x="674" y="370"/>
                </a:cubicBezTo>
                <a:cubicBezTo>
                  <a:pt x="674" y="352"/>
                  <a:pt x="664" y="336"/>
                  <a:pt x="650" y="329"/>
                </a:cubicBezTo>
                <a:cubicBezTo>
                  <a:pt x="650" y="200"/>
                  <a:pt x="650" y="200"/>
                  <a:pt x="650" y="200"/>
                </a:cubicBezTo>
                <a:cubicBezTo>
                  <a:pt x="690" y="183"/>
                  <a:pt x="690" y="183"/>
                  <a:pt x="690" y="183"/>
                </a:cubicBezTo>
                <a:cubicBezTo>
                  <a:pt x="697" y="180"/>
                  <a:pt x="702" y="172"/>
                  <a:pt x="702" y="164"/>
                </a:cubicBezTo>
                <a:cubicBezTo>
                  <a:pt x="702" y="155"/>
                  <a:pt x="697" y="147"/>
                  <a:pt x="690" y="144"/>
                </a:cubicBezTo>
                <a:close/>
                <a:moveTo>
                  <a:pt x="351" y="355"/>
                </a:moveTo>
                <a:cubicBezTo>
                  <a:pt x="346" y="355"/>
                  <a:pt x="341" y="354"/>
                  <a:pt x="336" y="352"/>
                </a:cubicBezTo>
                <a:cubicBezTo>
                  <a:pt x="129" y="262"/>
                  <a:pt x="129" y="262"/>
                  <a:pt x="129" y="262"/>
                </a:cubicBezTo>
                <a:cubicBezTo>
                  <a:pt x="129" y="386"/>
                  <a:pt x="129" y="386"/>
                  <a:pt x="129" y="386"/>
                </a:cubicBezTo>
                <a:cubicBezTo>
                  <a:pt x="129" y="487"/>
                  <a:pt x="280" y="517"/>
                  <a:pt x="327" y="517"/>
                </a:cubicBezTo>
                <a:cubicBezTo>
                  <a:pt x="375" y="517"/>
                  <a:pt x="375" y="517"/>
                  <a:pt x="375" y="517"/>
                </a:cubicBezTo>
                <a:cubicBezTo>
                  <a:pt x="410" y="517"/>
                  <a:pt x="574" y="487"/>
                  <a:pt x="574" y="386"/>
                </a:cubicBezTo>
                <a:cubicBezTo>
                  <a:pt x="574" y="262"/>
                  <a:pt x="574" y="262"/>
                  <a:pt x="574" y="262"/>
                </a:cubicBezTo>
                <a:cubicBezTo>
                  <a:pt x="366" y="352"/>
                  <a:pt x="366" y="352"/>
                  <a:pt x="366" y="352"/>
                </a:cubicBezTo>
                <a:cubicBezTo>
                  <a:pt x="361" y="354"/>
                  <a:pt x="356" y="355"/>
                  <a:pt x="351" y="3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3878458" y="3511514"/>
            <a:ext cx="1387083" cy="304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bg1"/>
                </a:solidFill>
              </a:rPr>
              <a:t>第四单元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535426" y="92912"/>
            <a:ext cx="1097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个人总结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43577" y="854878"/>
            <a:ext cx="8656846" cy="175338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43577" y="2814079"/>
            <a:ext cx="8656846" cy="175338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箭头: 五边形 16"/>
          <p:cNvSpPr/>
          <p:nvPr/>
        </p:nvSpPr>
        <p:spPr>
          <a:xfrm>
            <a:off x="243577" y="854878"/>
            <a:ext cx="2674768" cy="554447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+mj-ea"/>
                <a:ea typeface="+mj-ea"/>
              </a:rPr>
              <a:t>亮点之处</a:t>
            </a:r>
            <a:endParaRPr lang="zh-CN" altLang="en-US" sz="2000">
              <a:latin typeface="+mj-ea"/>
              <a:ea typeface="+mj-ea"/>
            </a:endParaRPr>
          </a:p>
        </p:txBody>
      </p:sp>
      <p:sp>
        <p:nvSpPr>
          <p:cNvPr id="18" name="箭头: 五边形 17"/>
          <p:cNvSpPr/>
          <p:nvPr/>
        </p:nvSpPr>
        <p:spPr>
          <a:xfrm>
            <a:off x="243577" y="2814079"/>
            <a:ext cx="2674768" cy="554447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不足之处</a:t>
            </a:r>
            <a:endParaRPr lang="zh-CN" altLang="en-US" sz="20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43577" y="1513336"/>
            <a:ext cx="8424562" cy="300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充分了解到了该模块在实际中的有益性，该模块能够很好的嵌套进优贝乐母网站中成为不可缺少的一部分。</a:t>
            </a:r>
            <a:endParaRPr lang="en-US" altLang="zh-CN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43577" y="1814419"/>
            <a:ext cx="8424562" cy="300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代码运用了足够的技术，对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HTML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css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class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js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MYSQL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PHP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等技术都大量使用，且未产生明显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bug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zh-CN" altLang="en-US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06442" y="3539880"/>
            <a:ext cx="8424562" cy="300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页面</a:t>
            </a:r>
            <a:r>
              <a: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</a:rPr>
              <a:t>ui</a:t>
            </a: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设计不够美观，后续可以对界面整体视图进行优化。</a:t>
            </a:r>
            <a:endParaRPr lang="zh-CN" altLang="en-US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06442" y="3840963"/>
            <a:ext cx="8424562" cy="300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代码不够老练，很多地方缺少必要注释，有极大的提升空间。</a:t>
            </a:r>
            <a:endParaRPr lang="zh-CN" altLang="en-US" sz="10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矩形 97"/>
          <p:cNvSpPr/>
          <p:nvPr/>
        </p:nvSpPr>
        <p:spPr>
          <a:xfrm>
            <a:off x="-2" y="0"/>
            <a:ext cx="9144001" cy="8030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6"/>
          <p:cNvSpPr txBox="1">
            <a:spLocks noChangeArrowheads="1"/>
          </p:cNvSpPr>
          <p:nvPr/>
        </p:nvSpPr>
        <p:spPr bwMode="auto">
          <a:xfrm>
            <a:off x="764951" y="1833336"/>
            <a:ext cx="17830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>
                <a:solidFill>
                  <a:schemeClr val="accent1"/>
                </a:solidFill>
                <a:latin typeface="+mj-ea"/>
                <a:ea typeface="+mj-ea"/>
              </a:rPr>
              <a:t>模块需求及意义</a:t>
            </a:r>
            <a:endParaRPr lang="zh-CN" altLang="en-US" sz="18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64951" y="2202668"/>
            <a:ext cx="1952625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Module requirements and significance</a:t>
            </a:r>
            <a:endParaRPr lang="en-US" altLang="zh-CN" sz="9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17962" y="1918037"/>
            <a:ext cx="440276" cy="440276"/>
          </a:xfrm>
          <a:prstGeom prst="rect">
            <a:avLst/>
          </a:prstGeom>
          <a:solidFill>
            <a:schemeClr val="accent1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>
                <a:latin typeface="+mj-lt"/>
              </a:rPr>
              <a:t>01</a:t>
            </a:r>
            <a:endParaRPr lang="zh-CN" altLang="en-US" sz="1800">
              <a:latin typeface="+mj-lt"/>
            </a:endParaRPr>
          </a:p>
        </p:txBody>
      </p:sp>
      <p:sp>
        <p:nvSpPr>
          <p:cNvPr id="44" name="文本框 6"/>
          <p:cNvSpPr txBox="1">
            <a:spLocks noChangeArrowheads="1"/>
          </p:cNvSpPr>
          <p:nvPr/>
        </p:nvSpPr>
        <p:spPr bwMode="auto">
          <a:xfrm>
            <a:off x="5594970" y="1838955"/>
            <a:ext cx="22402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>
                <a:solidFill>
                  <a:schemeClr val="accent1"/>
                </a:solidFill>
                <a:latin typeface="+mj-ea"/>
                <a:ea typeface="+mj-ea"/>
              </a:rPr>
              <a:t>模块划分及开发路线</a:t>
            </a:r>
            <a:endParaRPr lang="zh-CN" altLang="en-US" sz="18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5594970" y="2208287"/>
            <a:ext cx="204470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Development module and route Division</a:t>
            </a:r>
            <a:endParaRPr lang="en-US" altLang="zh-CN" sz="9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047981" y="1913653"/>
            <a:ext cx="440276" cy="440276"/>
          </a:xfrm>
          <a:prstGeom prst="rect">
            <a:avLst/>
          </a:prstGeom>
          <a:solidFill>
            <a:schemeClr val="accent1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>
                <a:latin typeface="+mj-lt"/>
              </a:rPr>
              <a:t>02</a:t>
            </a:r>
            <a:endParaRPr lang="zh-CN" altLang="en-US" sz="1800">
              <a:latin typeface="+mj-lt"/>
            </a:endParaRPr>
          </a:p>
        </p:txBody>
      </p:sp>
      <p:sp>
        <p:nvSpPr>
          <p:cNvPr id="47" name="文本框 6"/>
          <p:cNvSpPr txBox="1">
            <a:spLocks noChangeArrowheads="1"/>
          </p:cNvSpPr>
          <p:nvPr/>
        </p:nvSpPr>
        <p:spPr bwMode="auto">
          <a:xfrm>
            <a:off x="764951" y="3497399"/>
            <a:ext cx="15544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>
                <a:solidFill>
                  <a:schemeClr val="accent1"/>
                </a:solidFill>
                <a:latin typeface="+mj-ea"/>
                <a:ea typeface="+mj-ea"/>
              </a:rPr>
              <a:t>模块成果展示</a:t>
            </a:r>
            <a:endParaRPr lang="zh-CN" altLang="en-US" sz="18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64951" y="3866731"/>
            <a:ext cx="150622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Module achievement display</a:t>
            </a:r>
            <a:endParaRPr lang="en-US" altLang="zh-CN" sz="9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217962" y="3551570"/>
            <a:ext cx="440276" cy="440276"/>
          </a:xfrm>
          <a:prstGeom prst="rect">
            <a:avLst/>
          </a:prstGeom>
          <a:solidFill>
            <a:schemeClr val="accent1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>
                <a:latin typeface="+mj-lt"/>
              </a:rPr>
              <a:t>03</a:t>
            </a:r>
            <a:endParaRPr lang="zh-CN" altLang="en-US" sz="1800">
              <a:latin typeface="+mj-lt"/>
            </a:endParaRPr>
          </a:p>
        </p:txBody>
      </p:sp>
      <p:sp>
        <p:nvSpPr>
          <p:cNvPr id="50" name="文本框 6"/>
          <p:cNvSpPr txBox="1">
            <a:spLocks noChangeArrowheads="1"/>
          </p:cNvSpPr>
          <p:nvPr/>
        </p:nvSpPr>
        <p:spPr bwMode="auto">
          <a:xfrm>
            <a:off x="5594970" y="3551570"/>
            <a:ext cx="10972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>
                <a:solidFill>
                  <a:schemeClr val="accent1"/>
                </a:solidFill>
                <a:latin typeface="+mj-ea"/>
                <a:ea typeface="+mj-ea"/>
              </a:rPr>
              <a:t>个人总结</a:t>
            </a:r>
            <a:endParaRPr lang="zh-CN" altLang="en-US" sz="18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594970" y="3920902"/>
            <a:ext cx="103378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Personal summary</a:t>
            </a:r>
            <a:endParaRPr lang="en-US" altLang="zh-CN" sz="9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5047981" y="3585214"/>
            <a:ext cx="440276" cy="440276"/>
          </a:xfrm>
          <a:prstGeom prst="rect">
            <a:avLst/>
          </a:prstGeom>
          <a:solidFill>
            <a:schemeClr val="accent1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>
                <a:latin typeface="+mj-lt"/>
              </a:rPr>
              <a:t>04</a:t>
            </a:r>
            <a:endParaRPr lang="zh-CN" altLang="en-US" sz="1800">
              <a:latin typeface="+mj-lt"/>
            </a:endParaRPr>
          </a:p>
        </p:txBody>
      </p:sp>
      <p:sp>
        <p:nvSpPr>
          <p:cNvPr id="62" name="矩形 61"/>
          <p:cNvSpPr/>
          <p:nvPr/>
        </p:nvSpPr>
        <p:spPr bwMode="auto">
          <a:xfrm>
            <a:off x="110362" y="107381"/>
            <a:ext cx="28729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kern="10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rPr>
              <a:t>目 录</a:t>
            </a:r>
            <a:r>
              <a:rPr lang="en-US" altLang="zh-CN" sz="3200" kern="10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rPr>
              <a:t>/</a:t>
            </a:r>
            <a:r>
              <a:rPr lang="en-US" altLang="zh-CN" sz="3200" kern="100">
                <a:solidFill>
                  <a:prstClr val="white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rPr>
              <a:t>Contents</a:t>
            </a:r>
            <a:endParaRPr lang="zh-CN" altLang="en-US" sz="3200" kern="100">
              <a:solidFill>
                <a:prstClr val="white"/>
              </a:solidFill>
              <a:latin typeface="+mj-lt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7810"/>
          <a:stretch>
            <a:fillRect/>
          </a:stretch>
        </p:blipFill>
        <p:spPr>
          <a:xfrm>
            <a:off x="0" y="3170"/>
            <a:ext cx="9143984" cy="514349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15" y="-3170"/>
            <a:ext cx="9143999" cy="51435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38" descr="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"/>
          <p:cNvSpPr txBox="1"/>
          <p:nvPr/>
        </p:nvSpPr>
        <p:spPr>
          <a:xfrm>
            <a:off x="3437890" y="1493520"/>
            <a:ext cx="226758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ln w="6350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个人心得</a:t>
            </a:r>
            <a:endParaRPr lang="en-US" altLang="zh-CN" sz="3600" b="1" dirty="0">
              <a:ln w="6350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dirty="0">
                <a:ln w="6350"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Personal experience</a:t>
            </a:r>
            <a:endParaRPr lang="en-US" altLang="zh-CN" sz="1400" dirty="0">
              <a:ln w="6350">
                <a:noFill/>
              </a:ln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57700" y="2415276"/>
            <a:ext cx="2286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899902" y="1270540"/>
            <a:ext cx="7344192" cy="3047504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7794220" y="195264"/>
            <a:ext cx="951792" cy="803978"/>
            <a:chOff x="2992437" y="0"/>
            <a:chExt cx="2543175" cy="2148217"/>
          </a:xfrm>
          <a:solidFill>
            <a:schemeClr val="bg1"/>
          </a:solidFill>
        </p:grpSpPr>
        <p:grpSp>
          <p:nvGrpSpPr>
            <p:cNvPr id="18" name="组合 17"/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30" name="Freeform 5"/>
              <p:cNvSpPr/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Freeform 6"/>
              <p:cNvSpPr/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Freeform 7"/>
              <p:cNvSpPr/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Freeform 8"/>
              <p:cNvSpPr/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" name="Freeform 9"/>
              <p:cNvSpPr/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" name="Freeform 10"/>
              <p:cNvSpPr/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" name="Freeform 11"/>
              <p:cNvSpPr/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" name="Freeform 12"/>
              <p:cNvSpPr/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" name="Freeform 13"/>
              <p:cNvSpPr/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" name="Freeform 14"/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20" name="Freeform 15"/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16"/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17"/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18"/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19"/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20"/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21"/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Freeform 22"/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23"/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24"/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70915" y="2415540"/>
            <a:ext cx="7209155" cy="186690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050">
                <a:solidFill>
                  <a:schemeClr val="bg1"/>
                </a:solidFill>
              </a:rPr>
              <a:t>    </a:t>
            </a:r>
            <a:r>
              <a:rPr lang="zh-CN" sz="1050">
                <a:solidFill>
                  <a:schemeClr val="bg1"/>
                </a:solidFill>
              </a:rPr>
              <a:t>1.在制定网站计划是很重要的，一个好的计划可以详细制定网站的相关内容，成员的分工，为后期的制作节省不少时间。</a:t>
            </a:r>
            <a:endParaRPr lang="zh-CN" sz="105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zh-CN" sz="1050">
                <a:solidFill>
                  <a:schemeClr val="bg1"/>
                </a:solidFill>
              </a:rPr>
              <a:t>     2.团队合作的开发网站时组员的协作是一个很难的，队员的水平参差不齐，分配工作是应该详细地说明各角细节，要不然可能出现意想不到的问题。</a:t>
            </a:r>
            <a:endParaRPr lang="zh-CN" altLang="zh-CN" sz="105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zh-CN" sz="1050">
                <a:solidFill>
                  <a:schemeClr val="bg1"/>
                </a:solidFill>
              </a:rPr>
              <a:t>     3.制作网站时不能贪图方便，最终要的效果是什么样子，那么开始就要那样做，要不然常常会出现意想不到的问题。</a:t>
            </a:r>
            <a:endParaRPr lang="zh-CN" altLang="zh-CN" sz="105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zh-CN" sz="1050">
                <a:solidFill>
                  <a:schemeClr val="bg1"/>
                </a:solidFill>
              </a:rPr>
              <a:t>     4.网络是一个很大的学习空间，事实上很多的问题是可以在上面找到答案的，要学会使用它。</a:t>
            </a:r>
            <a:endParaRPr lang="zh-CN" altLang="zh-CN" sz="105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zh-CN" sz="1050">
                <a:solidFill>
                  <a:schemeClr val="bg1"/>
                </a:solidFill>
              </a:rPr>
              <a:t>     5.不能过分地依赖于网页的制作工具，如果用dreamweaver 总是打开设计视图的话，就算把网站做出来也学不到什么东西。最重要的还是代码，要学会看懂代码，写代码。</a:t>
            </a:r>
            <a:endParaRPr lang="zh-CN" altLang="zh-CN" sz="105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 bwMode="auto">
          <a:xfrm>
            <a:off x="3338387" y="2508597"/>
            <a:ext cx="2418080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b="1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谢谢观看</a:t>
            </a:r>
            <a:endParaRPr lang="zh-CN" altLang="en-US" sz="4400" b="1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403763" y="3259935"/>
            <a:ext cx="439881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>
                <a:solidFill>
                  <a:schemeClr val="accent1"/>
                </a:solidFill>
                <a:latin typeface="Arial" panose="020B0604020202020204"/>
              </a:rPr>
              <a:t>THANK YOU FOR YOUR CRITICISM AND CORRECTION</a:t>
            </a:r>
            <a:endParaRPr lang="en-US" altLang="zh-CN" sz="1050">
              <a:solidFill>
                <a:schemeClr val="accent1"/>
              </a:solidFill>
              <a:latin typeface="Arial" panose="020B0604020202020204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2846250" y="3793710"/>
            <a:ext cx="3444343" cy="30714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846250" y="3820189"/>
            <a:ext cx="344434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>
                <a:solidFill>
                  <a:schemeClr val="bg1"/>
                </a:solidFill>
              </a:rPr>
              <a:t>答辩学生：刘小峰              指导老师：龚伟    </a:t>
            </a:r>
            <a:endParaRPr lang="en-US" altLang="zh-CN" sz="120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222639" y="2464842"/>
            <a:ext cx="4698722" cy="1111158"/>
            <a:chOff x="1885348" y="2376055"/>
            <a:chExt cx="5569528" cy="1233055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885348" y="2376055"/>
              <a:ext cx="556952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1885348" y="3609110"/>
              <a:ext cx="556952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矩形 38"/>
          <p:cNvSpPr/>
          <p:nvPr/>
        </p:nvSpPr>
        <p:spPr>
          <a:xfrm>
            <a:off x="2849828" y="2053038"/>
            <a:ext cx="344434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计算机与信息科学学院 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2017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级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3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班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3907540" y="644245"/>
            <a:ext cx="1328919" cy="1327448"/>
            <a:chOff x="3851276" y="1292225"/>
            <a:chExt cx="1435100" cy="1433513"/>
          </a:xfrm>
          <a:solidFill>
            <a:schemeClr val="accent1"/>
          </a:solidFill>
        </p:grpSpPr>
        <p:sp>
          <p:nvSpPr>
            <p:cNvPr id="42" name="Freeform 15"/>
            <p:cNvSpPr>
              <a:spLocks noEditPoints="1"/>
            </p:cNvSpPr>
            <p:nvPr/>
          </p:nvSpPr>
          <p:spPr bwMode="auto">
            <a:xfrm>
              <a:off x="3956051" y="1852613"/>
              <a:ext cx="1228725" cy="158750"/>
            </a:xfrm>
            <a:custGeom>
              <a:avLst/>
              <a:gdLst>
                <a:gd name="T0" fmla="*/ 50 w 774"/>
                <a:gd name="T1" fmla="*/ 0 h 100"/>
                <a:gd name="T2" fmla="*/ 59 w 774"/>
                <a:gd name="T3" fmla="*/ 26 h 100"/>
                <a:gd name="T4" fmla="*/ 83 w 774"/>
                <a:gd name="T5" fmla="*/ 14 h 100"/>
                <a:gd name="T6" fmla="*/ 74 w 774"/>
                <a:gd name="T7" fmla="*/ 40 h 100"/>
                <a:gd name="T8" fmla="*/ 97 w 774"/>
                <a:gd name="T9" fmla="*/ 50 h 100"/>
                <a:gd name="T10" fmla="*/ 74 w 774"/>
                <a:gd name="T11" fmla="*/ 59 h 100"/>
                <a:gd name="T12" fmla="*/ 83 w 774"/>
                <a:gd name="T13" fmla="*/ 85 h 100"/>
                <a:gd name="T14" fmla="*/ 59 w 774"/>
                <a:gd name="T15" fmla="*/ 74 h 100"/>
                <a:gd name="T16" fmla="*/ 50 w 774"/>
                <a:gd name="T17" fmla="*/ 100 h 100"/>
                <a:gd name="T18" fmla="*/ 40 w 774"/>
                <a:gd name="T19" fmla="*/ 74 h 100"/>
                <a:gd name="T20" fmla="*/ 14 w 774"/>
                <a:gd name="T21" fmla="*/ 85 h 100"/>
                <a:gd name="T22" fmla="*/ 26 w 774"/>
                <a:gd name="T23" fmla="*/ 59 h 100"/>
                <a:gd name="T24" fmla="*/ 0 w 774"/>
                <a:gd name="T25" fmla="*/ 50 h 100"/>
                <a:gd name="T26" fmla="*/ 26 w 774"/>
                <a:gd name="T27" fmla="*/ 40 h 100"/>
                <a:gd name="T28" fmla="*/ 14 w 774"/>
                <a:gd name="T29" fmla="*/ 14 h 100"/>
                <a:gd name="T30" fmla="*/ 40 w 774"/>
                <a:gd name="T31" fmla="*/ 26 h 100"/>
                <a:gd name="T32" fmla="*/ 50 w 774"/>
                <a:gd name="T33" fmla="*/ 0 h 100"/>
                <a:gd name="T34" fmla="*/ 50 w 774"/>
                <a:gd name="T35" fmla="*/ 0 h 100"/>
                <a:gd name="T36" fmla="*/ 724 w 774"/>
                <a:gd name="T37" fmla="*/ 0 h 100"/>
                <a:gd name="T38" fmla="*/ 733 w 774"/>
                <a:gd name="T39" fmla="*/ 26 h 100"/>
                <a:gd name="T40" fmla="*/ 757 w 774"/>
                <a:gd name="T41" fmla="*/ 14 h 100"/>
                <a:gd name="T42" fmla="*/ 748 w 774"/>
                <a:gd name="T43" fmla="*/ 40 h 100"/>
                <a:gd name="T44" fmla="*/ 774 w 774"/>
                <a:gd name="T45" fmla="*/ 50 h 100"/>
                <a:gd name="T46" fmla="*/ 748 w 774"/>
                <a:gd name="T47" fmla="*/ 59 h 100"/>
                <a:gd name="T48" fmla="*/ 757 w 774"/>
                <a:gd name="T49" fmla="*/ 85 h 100"/>
                <a:gd name="T50" fmla="*/ 733 w 774"/>
                <a:gd name="T51" fmla="*/ 74 h 100"/>
                <a:gd name="T52" fmla="*/ 724 w 774"/>
                <a:gd name="T53" fmla="*/ 100 h 100"/>
                <a:gd name="T54" fmla="*/ 714 w 774"/>
                <a:gd name="T55" fmla="*/ 74 h 100"/>
                <a:gd name="T56" fmla="*/ 688 w 774"/>
                <a:gd name="T57" fmla="*/ 85 h 100"/>
                <a:gd name="T58" fmla="*/ 700 w 774"/>
                <a:gd name="T59" fmla="*/ 59 h 100"/>
                <a:gd name="T60" fmla="*/ 674 w 774"/>
                <a:gd name="T61" fmla="*/ 50 h 100"/>
                <a:gd name="T62" fmla="*/ 700 w 774"/>
                <a:gd name="T63" fmla="*/ 40 h 100"/>
                <a:gd name="T64" fmla="*/ 688 w 774"/>
                <a:gd name="T65" fmla="*/ 14 h 100"/>
                <a:gd name="T66" fmla="*/ 714 w 774"/>
                <a:gd name="T67" fmla="*/ 26 h 100"/>
                <a:gd name="T68" fmla="*/ 724 w 774"/>
                <a:gd name="T69" fmla="*/ 0 h 100"/>
                <a:gd name="T70" fmla="*/ 724 w 774"/>
                <a:gd name="T7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74" h="100">
                  <a:moveTo>
                    <a:pt x="50" y="0"/>
                  </a:moveTo>
                  <a:lnTo>
                    <a:pt x="59" y="26"/>
                  </a:lnTo>
                  <a:lnTo>
                    <a:pt x="83" y="14"/>
                  </a:lnTo>
                  <a:lnTo>
                    <a:pt x="74" y="40"/>
                  </a:lnTo>
                  <a:lnTo>
                    <a:pt x="97" y="50"/>
                  </a:lnTo>
                  <a:lnTo>
                    <a:pt x="74" y="59"/>
                  </a:lnTo>
                  <a:lnTo>
                    <a:pt x="83" y="85"/>
                  </a:lnTo>
                  <a:lnTo>
                    <a:pt x="59" y="74"/>
                  </a:lnTo>
                  <a:lnTo>
                    <a:pt x="50" y="100"/>
                  </a:lnTo>
                  <a:lnTo>
                    <a:pt x="40" y="74"/>
                  </a:lnTo>
                  <a:lnTo>
                    <a:pt x="14" y="85"/>
                  </a:lnTo>
                  <a:lnTo>
                    <a:pt x="26" y="59"/>
                  </a:lnTo>
                  <a:lnTo>
                    <a:pt x="0" y="50"/>
                  </a:lnTo>
                  <a:lnTo>
                    <a:pt x="26" y="40"/>
                  </a:lnTo>
                  <a:lnTo>
                    <a:pt x="14" y="14"/>
                  </a:lnTo>
                  <a:lnTo>
                    <a:pt x="40" y="26"/>
                  </a:lnTo>
                  <a:lnTo>
                    <a:pt x="50" y="0"/>
                  </a:lnTo>
                  <a:lnTo>
                    <a:pt x="50" y="0"/>
                  </a:lnTo>
                  <a:close/>
                  <a:moveTo>
                    <a:pt x="724" y="0"/>
                  </a:moveTo>
                  <a:lnTo>
                    <a:pt x="733" y="26"/>
                  </a:lnTo>
                  <a:lnTo>
                    <a:pt x="757" y="14"/>
                  </a:lnTo>
                  <a:lnTo>
                    <a:pt x="748" y="40"/>
                  </a:lnTo>
                  <a:lnTo>
                    <a:pt x="774" y="50"/>
                  </a:lnTo>
                  <a:lnTo>
                    <a:pt x="748" y="59"/>
                  </a:lnTo>
                  <a:lnTo>
                    <a:pt x="757" y="85"/>
                  </a:lnTo>
                  <a:lnTo>
                    <a:pt x="733" y="74"/>
                  </a:lnTo>
                  <a:lnTo>
                    <a:pt x="724" y="100"/>
                  </a:lnTo>
                  <a:lnTo>
                    <a:pt x="714" y="74"/>
                  </a:lnTo>
                  <a:lnTo>
                    <a:pt x="688" y="85"/>
                  </a:lnTo>
                  <a:lnTo>
                    <a:pt x="700" y="59"/>
                  </a:lnTo>
                  <a:lnTo>
                    <a:pt x="674" y="50"/>
                  </a:lnTo>
                  <a:lnTo>
                    <a:pt x="700" y="40"/>
                  </a:lnTo>
                  <a:lnTo>
                    <a:pt x="688" y="14"/>
                  </a:lnTo>
                  <a:lnTo>
                    <a:pt x="714" y="26"/>
                  </a:lnTo>
                  <a:lnTo>
                    <a:pt x="724" y="0"/>
                  </a:lnTo>
                  <a:lnTo>
                    <a:pt x="7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16"/>
            <p:cNvSpPr>
              <a:spLocks noEditPoints="1"/>
            </p:cNvSpPr>
            <p:nvPr/>
          </p:nvSpPr>
          <p:spPr bwMode="auto">
            <a:xfrm>
              <a:off x="4035426" y="1404938"/>
              <a:ext cx="1058863" cy="390525"/>
            </a:xfrm>
            <a:custGeom>
              <a:avLst/>
              <a:gdLst>
                <a:gd name="T0" fmla="*/ 250 w 281"/>
                <a:gd name="T1" fmla="*/ 60 h 104"/>
                <a:gd name="T2" fmla="*/ 241 w 281"/>
                <a:gd name="T3" fmla="*/ 65 h 104"/>
                <a:gd name="T4" fmla="*/ 277 w 281"/>
                <a:gd name="T5" fmla="*/ 69 h 104"/>
                <a:gd name="T6" fmla="*/ 171 w 281"/>
                <a:gd name="T7" fmla="*/ 16 h 104"/>
                <a:gd name="T8" fmla="*/ 186 w 281"/>
                <a:gd name="T9" fmla="*/ 6 h 104"/>
                <a:gd name="T10" fmla="*/ 172 w 281"/>
                <a:gd name="T11" fmla="*/ 5 h 104"/>
                <a:gd name="T12" fmla="*/ 168 w 281"/>
                <a:gd name="T13" fmla="*/ 28 h 104"/>
                <a:gd name="T14" fmla="*/ 178 w 281"/>
                <a:gd name="T15" fmla="*/ 11 h 104"/>
                <a:gd name="T16" fmla="*/ 182 w 281"/>
                <a:gd name="T17" fmla="*/ 7 h 104"/>
                <a:gd name="T18" fmla="*/ 193 w 281"/>
                <a:gd name="T19" fmla="*/ 43 h 104"/>
                <a:gd name="T20" fmla="*/ 197 w 281"/>
                <a:gd name="T21" fmla="*/ 44 h 104"/>
                <a:gd name="T22" fmla="*/ 192 w 281"/>
                <a:gd name="T23" fmla="*/ 4 h 104"/>
                <a:gd name="T24" fmla="*/ 191 w 281"/>
                <a:gd name="T25" fmla="*/ 19 h 104"/>
                <a:gd name="T26" fmla="*/ 199 w 281"/>
                <a:gd name="T27" fmla="*/ 14 h 104"/>
                <a:gd name="T28" fmla="*/ 202 w 281"/>
                <a:gd name="T29" fmla="*/ 12 h 104"/>
                <a:gd name="T30" fmla="*/ 121 w 281"/>
                <a:gd name="T31" fmla="*/ 38 h 104"/>
                <a:gd name="T32" fmla="*/ 104 w 281"/>
                <a:gd name="T33" fmla="*/ 17 h 104"/>
                <a:gd name="T34" fmla="*/ 86 w 281"/>
                <a:gd name="T35" fmla="*/ 9 h 104"/>
                <a:gd name="T36" fmla="*/ 76 w 281"/>
                <a:gd name="T37" fmla="*/ 30 h 104"/>
                <a:gd name="T38" fmla="*/ 79 w 281"/>
                <a:gd name="T39" fmla="*/ 52 h 104"/>
                <a:gd name="T40" fmla="*/ 12 w 281"/>
                <a:gd name="T41" fmla="*/ 67 h 104"/>
                <a:gd name="T42" fmla="*/ 9 w 281"/>
                <a:gd name="T43" fmla="*/ 62 h 104"/>
                <a:gd name="T44" fmla="*/ 5 w 281"/>
                <a:gd name="T45" fmla="*/ 70 h 104"/>
                <a:gd name="T46" fmla="*/ 17 w 281"/>
                <a:gd name="T47" fmla="*/ 72 h 104"/>
                <a:gd name="T48" fmla="*/ 16 w 281"/>
                <a:gd name="T49" fmla="*/ 68 h 104"/>
                <a:gd name="T50" fmla="*/ 12 w 281"/>
                <a:gd name="T51" fmla="*/ 73 h 104"/>
                <a:gd name="T52" fmla="*/ 17 w 281"/>
                <a:gd name="T53" fmla="*/ 73 h 104"/>
                <a:gd name="T54" fmla="*/ 29 w 281"/>
                <a:gd name="T55" fmla="*/ 62 h 104"/>
                <a:gd name="T56" fmla="*/ 25 w 281"/>
                <a:gd name="T57" fmla="*/ 63 h 104"/>
                <a:gd name="T58" fmla="*/ 12 w 281"/>
                <a:gd name="T59" fmla="*/ 59 h 104"/>
                <a:gd name="T60" fmla="*/ 14 w 281"/>
                <a:gd name="T61" fmla="*/ 65 h 104"/>
                <a:gd name="T62" fmla="*/ 19 w 281"/>
                <a:gd name="T63" fmla="*/ 67 h 104"/>
                <a:gd name="T64" fmla="*/ 14 w 281"/>
                <a:gd name="T65" fmla="*/ 76 h 104"/>
                <a:gd name="T66" fmla="*/ 9 w 281"/>
                <a:gd name="T67" fmla="*/ 73 h 104"/>
                <a:gd name="T68" fmla="*/ 4 w 281"/>
                <a:gd name="T69" fmla="*/ 71 h 104"/>
                <a:gd name="T70" fmla="*/ 2 w 281"/>
                <a:gd name="T71" fmla="*/ 79 h 104"/>
                <a:gd name="T72" fmla="*/ 11 w 281"/>
                <a:gd name="T73" fmla="*/ 88 h 104"/>
                <a:gd name="T74" fmla="*/ 17 w 281"/>
                <a:gd name="T75" fmla="*/ 91 h 104"/>
                <a:gd name="T76" fmla="*/ 37 w 281"/>
                <a:gd name="T77" fmla="*/ 67 h 104"/>
                <a:gd name="T78" fmla="*/ 24 w 281"/>
                <a:gd name="T79" fmla="*/ 72 h 104"/>
                <a:gd name="T80" fmla="*/ 27 w 281"/>
                <a:gd name="T81" fmla="*/ 74 h 104"/>
                <a:gd name="T82" fmla="*/ 26 w 281"/>
                <a:gd name="T83" fmla="*/ 97 h 104"/>
                <a:gd name="T84" fmla="*/ 38 w 281"/>
                <a:gd name="T85" fmla="*/ 92 h 104"/>
                <a:gd name="T86" fmla="*/ 252 w 281"/>
                <a:gd name="T87" fmla="*/ 73 h 104"/>
                <a:gd name="T88" fmla="*/ 270 w 281"/>
                <a:gd name="T89" fmla="*/ 77 h 104"/>
                <a:gd name="T90" fmla="*/ 266 w 281"/>
                <a:gd name="T91" fmla="*/ 67 h 104"/>
                <a:gd name="T92" fmla="*/ 275 w 281"/>
                <a:gd name="T93" fmla="*/ 70 h 104"/>
                <a:gd name="T94" fmla="*/ 263 w 281"/>
                <a:gd name="T95" fmla="*/ 65 h 104"/>
                <a:gd name="T96" fmla="*/ 255 w 281"/>
                <a:gd name="T97" fmla="*/ 68 h 104"/>
                <a:gd name="T98" fmla="*/ 253 w 281"/>
                <a:gd name="T99" fmla="*/ 72 h 104"/>
                <a:gd name="T100" fmla="*/ 256 w 281"/>
                <a:gd name="T101" fmla="*/ 70 h 104"/>
                <a:gd name="T102" fmla="*/ 259 w 281"/>
                <a:gd name="T103" fmla="*/ 68 h 104"/>
                <a:gd name="T104" fmla="*/ 260 w 281"/>
                <a:gd name="T105" fmla="*/ 80 h 104"/>
                <a:gd name="T106" fmla="*/ 245 w 281"/>
                <a:gd name="T107" fmla="*/ 87 h 104"/>
                <a:gd name="T108" fmla="*/ 248 w 281"/>
                <a:gd name="T109" fmla="*/ 87 h 104"/>
                <a:gd name="T110" fmla="*/ 251 w 281"/>
                <a:gd name="T111" fmla="*/ 77 h 104"/>
                <a:gd name="T112" fmla="*/ 234 w 281"/>
                <a:gd name="T113" fmla="*/ 72 h 104"/>
                <a:gd name="T114" fmla="*/ 253 w 281"/>
                <a:gd name="T115" fmla="*/ 8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1" h="104">
                  <a:moveTo>
                    <a:pt x="265" y="55"/>
                  </a:moveTo>
                  <a:cubicBezTo>
                    <a:pt x="265" y="54"/>
                    <a:pt x="265" y="53"/>
                    <a:pt x="265" y="52"/>
                  </a:cubicBezTo>
                  <a:cubicBezTo>
                    <a:pt x="265" y="51"/>
                    <a:pt x="264" y="51"/>
                    <a:pt x="264" y="51"/>
                  </a:cubicBezTo>
                  <a:cubicBezTo>
                    <a:pt x="264" y="50"/>
                    <a:pt x="263" y="51"/>
                    <a:pt x="263" y="51"/>
                  </a:cubicBezTo>
                  <a:cubicBezTo>
                    <a:pt x="263" y="51"/>
                    <a:pt x="263" y="52"/>
                    <a:pt x="262" y="52"/>
                  </a:cubicBezTo>
                  <a:cubicBezTo>
                    <a:pt x="262" y="53"/>
                    <a:pt x="262" y="53"/>
                    <a:pt x="261" y="54"/>
                  </a:cubicBezTo>
                  <a:cubicBezTo>
                    <a:pt x="260" y="54"/>
                    <a:pt x="259" y="55"/>
                    <a:pt x="258" y="56"/>
                  </a:cubicBezTo>
                  <a:cubicBezTo>
                    <a:pt x="255" y="57"/>
                    <a:pt x="253" y="59"/>
                    <a:pt x="250" y="60"/>
                  </a:cubicBezTo>
                  <a:cubicBezTo>
                    <a:pt x="248" y="61"/>
                    <a:pt x="245" y="62"/>
                    <a:pt x="243" y="62"/>
                  </a:cubicBezTo>
                  <a:cubicBezTo>
                    <a:pt x="240" y="63"/>
                    <a:pt x="237" y="64"/>
                    <a:pt x="234" y="64"/>
                  </a:cubicBezTo>
                  <a:cubicBezTo>
                    <a:pt x="233" y="64"/>
                    <a:pt x="231" y="64"/>
                    <a:pt x="229" y="64"/>
                  </a:cubicBezTo>
                  <a:cubicBezTo>
                    <a:pt x="229" y="64"/>
                    <a:pt x="229" y="64"/>
                    <a:pt x="229" y="64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9" y="65"/>
                    <a:pt x="229" y="65"/>
                    <a:pt x="230" y="66"/>
                  </a:cubicBezTo>
                  <a:cubicBezTo>
                    <a:pt x="231" y="66"/>
                    <a:pt x="232" y="66"/>
                    <a:pt x="232" y="66"/>
                  </a:cubicBezTo>
                  <a:cubicBezTo>
                    <a:pt x="235" y="66"/>
                    <a:pt x="238" y="66"/>
                    <a:pt x="241" y="65"/>
                  </a:cubicBezTo>
                  <a:cubicBezTo>
                    <a:pt x="244" y="65"/>
                    <a:pt x="247" y="64"/>
                    <a:pt x="249" y="63"/>
                  </a:cubicBezTo>
                  <a:cubicBezTo>
                    <a:pt x="253" y="62"/>
                    <a:pt x="256" y="60"/>
                    <a:pt x="258" y="59"/>
                  </a:cubicBezTo>
                  <a:cubicBezTo>
                    <a:pt x="260" y="58"/>
                    <a:pt x="261" y="57"/>
                    <a:pt x="262" y="57"/>
                  </a:cubicBezTo>
                  <a:cubicBezTo>
                    <a:pt x="262" y="57"/>
                    <a:pt x="263" y="56"/>
                    <a:pt x="264" y="56"/>
                  </a:cubicBezTo>
                  <a:cubicBezTo>
                    <a:pt x="264" y="56"/>
                    <a:pt x="264" y="56"/>
                    <a:pt x="264" y="56"/>
                  </a:cubicBezTo>
                  <a:cubicBezTo>
                    <a:pt x="264" y="56"/>
                    <a:pt x="264" y="56"/>
                    <a:pt x="264" y="57"/>
                  </a:cubicBezTo>
                  <a:cubicBezTo>
                    <a:pt x="265" y="58"/>
                    <a:pt x="265" y="58"/>
                    <a:pt x="266" y="59"/>
                  </a:cubicBezTo>
                  <a:cubicBezTo>
                    <a:pt x="270" y="62"/>
                    <a:pt x="273" y="66"/>
                    <a:pt x="277" y="69"/>
                  </a:cubicBezTo>
                  <a:cubicBezTo>
                    <a:pt x="279" y="70"/>
                    <a:pt x="280" y="71"/>
                    <a:pt x="280" y="71"/>
                  </a:cubicBezTo>
                  <a:cubicBezTo>
                    <a:pt x="280" y="71"/>
                    <a:pt x="281" y="71"/>
                    <a:pt x="281" y="71"/>
                  </a:cubicBezTo>
                  <a:cubicBezTo>
                    <a:pt x="281" y="71"/>
                    <a:pt x="281" y="70"/>
                    <a:pt x="281" y="69"/>
                  </a:cubicBezTo>
                  <a:cubicBezTo>
                    <a:pt x="280" y="68"/>
                    <a:pt x="280" y="67"/>
                    <a:pt x="279" y="67"/>
                  </a:cubicBezTo>
                  <a:cubicBezTo>
                    <a:pt x="277" y="65"/>
                    <a:pt x="274" y="64"/>
                    <a:pt x="272" y="62"/>
                  </a:cubicBezTo>
                  <a:cubicBezTo>
                    <a:pt x="270" y="60"/>
                    <a:pt x="267" y="57"/>
                    <a:pt x="265" y="55"/>
                  </a:cubicBezTo>
                  <a:cubicBezTo>
                    <a:pt x="265" y="55"/>
                    <a:pt x="265" y="55"/>
                    <a:pt x="265" y="55"/>
                  </a:cubicBezTo>
                  <a:close/>
                  <a:moveTo>
                    <a:pt x="171" y="16"/>
                  </a:moveTo>
                  <a:cubicBezTo>
                    <a:pt x="171" y="16"/>
                    <a:pt x="172" y="16"/>
                    <a:pt x="172" y="16"/>
                  </a:cubicBezTo>
                  <a:cubicBezTo>
                    <a:pt x="173" y="16"/>
                    <a:pt x="175" y="16"/>
                    <a:pt x="178" y="17"/>
                  </a:cubicBezTo>
                  <a:cubicBezTo>
                    <a:pt x="178" y="17"/>
                    <a:pt x="178" y="17"/>
                    <a:pt x="178" y="18"/>
                  </a:cubicBezTo>
                  <a:cubicBezTo>
                    <a:pt x="178" y="19"/>
                    <a:pt x="179" y="19"/>
                    <a:pt x="180" y="19"/>
                  </a:cubicBezTo>
                  <a:cubicBezTo>
                    <a:pt x="181" y="18"/>
                    <a:pt x="181" y="18"/>
                    <a:pt x="181" y="17"/>
                  </a:cubicBezTo>
                  <a:cubicBezTo>
                    <a:pt x="182" y="15"/>
                    <a:pt x="183" y="13"/>
                    <a:pt x="183" y="11"/>
                  </a:cubicBezTo>
                  <a:cubicBezTo>
                    <a:pt x="184" y="10"/>
                    <a:pt x="185" y="9"/>
                    <a:pt x="186" y="8"/>
                  </a:cubicBezTo>
                  <a:cubicBezTo>
                    <a:pt x="186" y="7"/>
                    <a:pt x="187" y="7"/>
                    <a:pt x="186" y="6"/>
                  </a:cubicBezTo>
                  <a:cubicBezTo>
                    <a:pt x="186" y="5"/>
                    <a:pt x="185" y="4"/>
                    <a:pt x="184" y="4"/>
                  </a:cubicBezTo>
                  <a:cubicBezTo>
                    <a:pt x="184" y="3"/>
                    <a:pt x="183" y="3"/>
                    <a:pt x="183" y="3"/>
                  </a:cubicBezTo>
                  <a:cubicBezTo>
                    <a:pt x="180" y="3"/>
                    <a:pt x="178" y="3"/>
                    <a:pt x="175" y="3"/>
                  </a:cubicBezTo>
                  <a:cubicBezTo>
                    <a:pt x="175" y="3"/>
                    <a:pt x="175" y="3"/>
                    <a:pt x="175" y="3"/>
                  </a:cubicBezTo>
                  <a:cubicBezTo>
                    <a:pt x="174" y="2"/>
                    <a:pt x="174" y="1"/>
                    <a:pt x="173" y="1"/>
                  </a:cubicBezTo>
                  <a:cubicBezTo>
                    <a:pt x="172" y="0"/>
                    <a:pt x="172" y="0"/>
                    <a:pt x="172" y="1"/>
                  </a:cubicBezTo>
                  <a:cubicBezTo>
                    <a:pt x="172" y="1"/>
                    <a:pt x="172" y="1"/>
                    <a:pt x="172" y="2"/>
                  </a:cubicBezTo>
                  <a:cubicBezTo>
                    <a:pt x="172" y="3"/>
                    <a:pt x="172" y="4"/>
                    <a:pt x="172" y="5"/>
                  </a:cubicBezTo>
                  <a:cubicBezTo>
                    <a:pt x="172" y="6"/>
                    <a:pt x="171" y="8"/>
                    <a:pt x="171" y="9"/>
                  </a:cubicBezTo>
                  <a:cubicBezTo>
                    <a:pt x="170" y="15"/>
                    <a:pt x="168" y="19"/>
                    <a:pt x="167" y="23"/>
                  </a:cubicBezTo>
                  <a:cubicBezTo>
                    <a:pt x="166" y="26"/>
                    <a:pt x="164" y="28"/>
                    <a:pt x="162" y="31"/>
                  </a:cubicBezTo>
                  <a:cubicBezTo>
                    <a:pt x="162" y="32"/>
                    <a:pt x="161" y="33"/>
                    <a:pt x="161" y="34"/>
                  </a:cubicBezTo>
                  <a:cubicBezTo>
                    <a:pt x="161" y="35"/>
                    <a:pt x="162" y="36"/>
                    <a:pt x="162" y="37"/>
                  </a:cubicBezTo>
                  <a:cubicBezTo>
                    <a:pt x="162" y="37"/>
                    <a:pt x="162" y="37"/>
                    <a:pt x="163" y="37"/>
                  </a:cubicBezTo>
                  <a:cubicBezTo>
                    <a:pt x="164" y="37"/>
                    <a:pt x="164" y="36"/>
                    <a:pt x="165" y="35"/>
                  </a:cubicBezTo>
                  <a:cubicBezTo>
                    <a:pt x="166" y="33"/>
                    <a:pt x="167" y="30"/>
                    <a:pt x="168" y="28"/>
                  </a:cubicBezTo>
                  <a:cubicBezTo>
                    <a:pt x="169" y="25"/>
                    <a:pt x="170" y="22"/>
                    <a:pt x="171" y="19"/>
                  </a:cubicBezTo>
                  <a:cubicBezTo>
                    <a:pt x="171" y="18"/>
                    <a:pt x="171" y="17"/>
                    <a:pt x="171" y="16"/>
                  </a:cubicBezTo>
                  <a:close/>
                  <a:moveTo>
                    <a:pt x="178" y="15"/>
                  </a:moveTo>
                  <a:cubicBezTo>
                    <a:pt x="177" y="15"/>
                    <a:pt x="176" y="14"/>
                    <a:pt x="175" y="14"/>
                  </a:cubicBezTo>
                  <a:cubicBezTo>
                    <a:pt x="174" y="14"/>
                    <a:pt x="173" y="14"/>
                    <a:pt x="172" y="14"/>
                  </a:cubicBezTo>
                  <a:cubicBezTo>
                    <a:pt x="172" y="13"/>
                    <a:pt x="173" y="12"/>
                    <a:pt x="173" y="11"/>
                  </a:cubicBezTo>
                  <a:cubicBezTo>
                    <a:pt x="175" y="11"/>
                    <a:pt x="176" y="11"/>
                    <a:pt x="178" y="11"/>
                  </a:cubicBezTo>
                  <a:cubicBezTo>
                    <a:pt x="178" y="11"/>
                    <a:pt x="179" y="11"/>
                    <a:pt x="178" y="11"/>
                  </a:cubicBezTo>
                  <a:cubicBezTo>
                    <a:pt x="178" y="10"/>
                    <a:pt x="178" y="10"/>
                    <a:pt x="177" y="9"/>
                  </a:cubicBezTo>
                  <a:cubicBezTo>
                    <a:pt x="176" y="9"/>
                    <a:pt x="175" y="9"/>
                    <a:pt x="174" y="9"/>
                  </a:cubicBezTo>
                  <a:cubicBezTo>
                    <a:pt x="174" y="9"/>
                    <a:pt x="174" y="9"/>
                    <a:pt x="174" y="9"/>
                  </a:cubicBezTo>
                  <a:cubicBezTo>
                    <a:pt x="174" y="7"/>
                    <a:pt x="175" y="5"/>
                    <a:pt x="175" y="5"/>
                  </a:cubicBezTo>
                  <a:cubicBezTo>
                    <a:pt x="175" y="5"/>
                    <a:pt x="176" y="5"/>
                    <a:pt x="176" y="5"/>
                  </a:cubicBezTo>
                  <a:cubicBezTo>
                    <a:pt x="177" y="5"/>
                    <a:pt x="178" y="5"/>
                    <a:pt x="179" y="5"/>
                  </a:cubicBezTo>
                  <a:cubicBezTo>
                    <a:pt x="181" y="5"/>
                    <a:pt x="181" y="5"/>
                    <a:pt x="182" y="5"/>
                  </a:cubicBezTo>
                  <a:cubicBezTo>
                    <a:pt x="182" y="6"/>
                    <a:pt x="182" y="6"/>
                    <a:pt x="182" y="7"/>
                  </a:cubicBezTo>
                  <a:cubicBezTo>
                    <a:pt x="181" y="10"/>
                    <a:pt x="180" y="13"/>
                    <a:pt x="179" y="15"/>
                  </a:cubicBezTo>
                  <a:cubicBezTo>
                    <a:pt x="179" y="16"/>
                    <a:pt x="179" y="16"/>
                    <a:pt x="178" y="16"/>
                  </a:cubicBezTo>
                  <a:cubicBezTo>
                    <a:pt x="178" y="16"/>
                    <a:pt x="178" y="15"/>
                    <a:pt x="178" y="15"/>
                  </a:cubicBezTo>
                  <a:close/>
                  <a:moveTo>
                    <a:pt x="191" y="19"/>
                  </a:moveTo>
                  <a:cubicBezTo>
                    <a:pt x="191" y="19"/>
                    <a:pt x="192" y="20"/>
                    <a:pt x="192" y="20"/>
                  </a:cubicBezTo>
                  <a:cubicBezTo>
                    <a:pt x="194" y="20"/>
                    <a:pt x="196" y="20"/>
                    <a:pt x="200" y="21"/>
                  </a:cubicBezTo>
                  <a:cubicBezTo>
                    <a:pt x="198" y="29"/>
                    <a:pt x="195" y="36"/>
                    <a:pt x="194" y="42"/>
                  </a:cubicBezTo>
                  <a:cubicBezTo>
                    <a:pt x="193" y="42"/>
                    <a:pt x="193" y="43"/>
                    <a:pt x="193" y="43"/>
                  </a:cubicBezTo>
                  <a:cubicBezTo>
                    <a:pt x="192" y="44"/>
                    <a:pt x="192" y="43"/>
                    <a:pt x="191" y="43"/>
                  </a:cubicBezTo>
                  <a:cubicBezTo>
                    <a:pt x="190" y="43"/>
                    <a:pt x="190" y="42"/>
                    <a:pt x="189" y="42"/>
                  </a:cubicBezTo>
                  <a:cubicBezTo>
                    <a:pt x="188" y="41"/>
                    <a:pt x="188" y="41"/>
                    <a:pt x="188" y="41"/>
                  </a:cubicBezTo>
                  <a:cubicBezTo>
                    <a:pt x="189" y="44"/>
                    <a:pt x="190" y="46"/>
                    <a:pt x="191" y="47"/>
                  </a:cubicBezTo>
                  <a:cubicBezTo>
                    <a:pt x="191" y="48"/>
                    <a:pt x="191" y="49"/>
                    <a:pt x="192" y="49"/>
                  </a:cubicBezTo>
                  <a:cubicBezTo>
                    <a:pt x="192" y="49"/>
                    <a:pt x="193" y="49"/>
                    <a:pt x="193" y="49"/>
                  </a:cubicBezTo>
                  <a:cubicBezTo>
                    <a:pt x="194" y="49"/>
                    <a:pt x="194" y="48"/>
                    <a:pt x="195" y="47"/>
                  </a:cubicBezTo>
                  <a:cubicBezTo>
                    <a:pt x="196" y="46"/>
                    <a:pt x="196" y="45"/>
                    <a:pt x="197" y="44"/>
                  </a:cubicBezTo>
                  <a:cubicBezTo>
                    <a:pt x="198" y="37"/>
                    <a:pt x="201" y="27"/>
                    <a:pt x="204" y="15"/>
                  </a:cubicBezTo>
                  <a:cubicBezTo>
                    <a:pt x="205" y="13"/>
                    <a:pt x="206" y="11"/>
                    <a:pt x="206" y="11"/>
                  </a:cubicBezTo>
                  <a:cubicBezTo>
                    <a:pt x="207" y="10"/>
                    <a:pt x="207" y="9"/>
                    <a:pt x="207" y="9"/>
                  </a:cubicBezTo>
                  <a:cubicBezTo>
                    <a:pt x="206" y="8"/>
                    <a:pt x="205" y="7"/>
                    <a:pt x="204" y="6"/>
                  </a:cubicBezTo>
                  <a:cubicBezTo>
                    <a:pt x="204" y="6"/>
                    <a:pt x="203" y="6"/>
                    <a:pt x="202" y="6"/>
                  </a:cubicBezTo>
                  <a:cubicBezTo>
                    <a:pt x="201" y="6"/>
                    <a:pt x="200" y="6"/>
                    <a:pt x="199" y="6"/>
                  </a:cubicBezTo>
                  <a:cubicBezTo>
                    <a:pt x="198" y="6"/>
                    <a:pt x="196" y="6"/>
                    <a:pt x="194" y="6"/>
                  </a:cubicBezTo>
                  <a:cubicBezTo>
                    <a:pt x="194" y="5"/>
                    <a:pt x="193" y="4"/>
                    <a:pt x="192" y="4"/>
                  </a:cubicBezTo>
                  <a:cubicBezTo>
                    <a:pt x="192" y="4"/>
                    <a:pt x="192" y="3"/>
                    <a:pt x="192" y="4"/>
                  </a:cubicBezTo>
                  <a:cubicBezTo>
                    <a:pt x="191" y="4"/>
                    <a:pt x="191" y="4"/>
                    <a:pt x="192" y="4"/>
                  </a:cubicBezTo>
                  <a:cubicBezTo>
                    <a:pt x="192" y="6"/>
                    <a:pt x="192" y="7"/>
                    <a:pt x="191" y="9"/>
                  </a:cubicBezTo>
                  <a:cubicBezTo>
                    <a:pt x="191" y="11"/>
                    <a:pt x="190" y="13"/>
                    <a:pt x="190" y="15"/>
                  </a:cubicBezTo>
                  <a:cubicBezTo>
                    <a:pt x="189" y="16"/>
                    <a:pt x="189" y="18"/>
                    <a:pt x="189" y="19"/>
                  </a:cubicBezTo>
                  <a:cubicBezTo>
                    <a:pt x="189" y="20"/>
                    <a:pt x="189" y="20"/>
                    <a:pt x="190" y="20"/>
                  </a:cubicBezTo>
                  <a:cubicBezTo>
                    <a:pt x="190" y="21"/>
                    <a:pt x="191" y="21"/>
                    <a:pt x="191" y="20"/>
                  </a:cubicBezTo>
                  <a:cubicBezTo>
                    <a:pt x="191" y="19"/>
                    <a:pt x="191" y="19"/>
                    <a:pt x="191" y="19"/>
                  </a:cubicBezTo>
                  <a:close/>
                  <a:moveTo>
                    <a:pt x="200" y="19"/>
                  </a:moveTo>
                  <a:cubicBezTo>
                    <a:pt x="199" y="18"/>
                    <a:pt x="198" y="18"/>
                    <a:pt x="197" y="18"/>
                  </a:cubicBezTo>
                  <a:cubicBezTo>
                    <a:pt x="195" y="18"/>
                    <a:pt x="193" y="18"/>
                    <a:pt x="192" y="18"/>
                  </a:cubicBezTo>
                  <a:cubicBezTo>
                    <a:pt x="192" y="17"/>
                    <a:pt x="192" y="17"/>
                    <a:pt x="192" y="16"/>
                  </a:cubicBezTo>
                  <a:cubicBezTo>
                    <a:pt x="192" y="15"/>
                    <a:pt x="192" y="14"/>
                    <a:pt x="193" y="13"/>
                  </a:cubicBezTo>
                  <a:cubicBezTo>
                    <a:pt x="193" y="13"/>
                    <a:pt x="193" y="13"/>
                    <a:pt x="193" y="14"/>
                  </a:cubicBezTo>
                  <a:cubicBezTo>
                    <a:pt x="195" y="14"/>
                    <a:pt x="197" y="14"/>
                    <a:pt x="198" y="14"/>
                  </a:cubicBezTo>
                  <a:cubicBezTo>
                    <a:pt x="199" y="14"/>
                    <a:pt x="200" y="14"/>
                    <a:pt x="199" y="14"/>
                  </a:cubicBezTo>
                  <a:cubicBezTo>
                    <a:pt x="199" y="13"/>
                    <a:pt x="199" y="13"/>
                    <a:pt x="198" y="12"/>
                  </a:cubicBezTo>
                  <a:cubicBezTo>
                    <a:pt x="197" y="12"/>
                    <a:pt x="196" y="12"/>
                    <a:pt x="195" y="12"/>
                  </a:cubicBezTo>
                  <a:cubicBezTo>
                    <a:pt x="194" y="12"/>
                    <a:pt x="194" y="12"/>
                    <a:pt x="193" y="12"/>
                  </a:cubicBezTo>
                  <a:cubicBezTo>
                    <a:pt x="194" y="10"/>
                    <a:pt x="194" y="9"/>
                    <a:pt x="195" y="8"/>
                  </a:cubicBezTo>
                  <a:cubicBezTo>
                    <a:pt x="195" y="8"/>
                    <a:pt x="195" y="8"/>
                    <a:pt x="195" y="8"/>
                  </a:cubicBezTo>
                  <a:cubicBezTo>
                    <a:pt x="197" y="8"/>
                    <a:pt x="199" y="8"/>
                    <a:pt x="201" y="8"/>
                  </a:cubicBezTo>
                  <a:cubicBezTo>
                    <a:pt x="202" y="8"/>
                    <a:pt x="202" y="8"/>
                    <a:pt x="202" y="9"/>
                  </a:cubicBezTo>
                  <a:cubicBezTo>
                    <a:pt x="202" y="10"/>
                    <a:pt x="202" y="11"/>
                    <a:pt x="202" y="12"/>
                  </a:cubicBezTo>
                  <a:cubicBezTo>
                    <a:pt x="201" y="15"/>
                    <a:pt x="201" y="17"/>
                    <a:pt x="200" y="20"/>
                  </a:cubicBezTo>
                  <a:cubicBezTo>
                    <a:pt x="200" y="19"/>
                    <a:pt x="200" y="19"/>
                    <a:pt x="200" y="19"/>
                  </a:cubicBezTo>
                  <a:close/>
                  <a:moveTo>
                    <a:pt x="90" y="28"/>
                  </a:moveTo>
                  <a:cubicBezTo>
                    <a:pt x="91" y="29"/>
                    <a:pt x="94" y="31"/>
                    <a:pt x="98" y="34"/>
                  </a:cubicBezTo>
                  <a:cubicBezTo>
                    <a:pt x="102" y="37"/>
                    <a:pt x="105" y="39"/>
                    <a:pt x="108" y="41"/>
                  </a:cubicBezTo>
                  <a:cubicBezTo>
                    <a:pt x="110" y="42"/>
                    <a:pt x="111" y="42"/>
                    <a:pt x="112" y="42"/>
                  </a:cubicBezTo>
                  <a:cubicBezTo>
                    <a:pt x="114" y="41"/>
                    <a:pt x="117" y="39"/>
                    <a:pt x="119" y="39"/>
                  </a:cubicBezTo>
                  <a:cubicBezTo>
                    <a:pt x="120" y="38"/>
                    <a:pt x="121" y="38"/>
                    <a:pt x="121" y="38"/>
                  </a:cubicBezTo>
                  <a:cubicBezTo>
                    <a:pt x="120" y="37"/>
                    <a:pt x="120" y="37"/>
                    <a:pt x="119" y="37"/>
                  </a:cubicBezTo>
                  <a:cubicBezTo>
                    <a:pt x="117" y="37"/>
                    <a:pt x="115" y="37"/>
                    <a:pt x="113" y="36"/>
                  </a:cubicBezTo>
                  <a:cubicBezTo>
                    <a:pt x="111" y="36"/>
                    <a:pt x="109" y="36"/>
                    <a:pt x="108" y="36"/>
                  </a:cubicBezTo>
                  <a:cubicBezTo>
                    <a:pt x="106" y="35"/>
                    <a:pt x="103" y="34"/>
                    <a:pt x="100" y="32"/>
                  </a:cubicBezTo>
                  <a:cubicBezTo>
                    <a:pt x="95" y="29"/>
                    <a:pt x="92" y="27"/>
                    <a:pt x="90" y="26"/>
                  </a:cubicBezTo>
                  <a:cubicBezTo>
                    <a:pt x="90" y="25"/>
                    <a:pt x="90" y="24"/>
                    <a:pt x="90" y="24"/>
                  </a:cubicBezTo>
                  <a:cubicBezTo>
                    <a:pt x="93" y="22"/>
                    <a:pt x="97" y="20"/>
                    <a:pt x="102" y="18"/>
                  </a:cubicBezTo>
                  <a:cubicBezTo>
                    <a:pt x="103" y="18"/>
                    <a:pt x="104" y="18"/>
                    <a:pt x="104" y="17"/>
                  </a:cubicBezTo>
                  <a:cubicBezTo>
                    <a:pt x="105" y="17"/>
                    <a:pt x="105" y="17"/>
                    <a:pt x="106" y="16"/>
                  </a:cubicBezTo>
                  <a:cubicBezTo>
                    <a:pt x="105" y="16"/>
                    <a:pt x="105" y="15"/>
                    <a:pt x="104" y="15"/>
                  </a:cubicBezTo>
                  <a:cubicBezTo>
                    <a:pt x="103" y="15"/>
                    <a:pt x="102" y="15"/>
                    <a:pt x="101" y="15"/>
                  </a:cubicBezTo>
                  <a:cubicBezTo>
                    <a:pt x="100" y="15"/>
                    <a:pt x="99" y="15"/>
                    <a:pt x="99" y="15"/>
                  </a:cubicBezTo>
                  <a:cubicBezTo>
                    <a:pt x="96" y="17"/>
                    <a:pt x="93" y="19"/>
                    <a:pt x="89" y="21"/>
                  </a:cubicBezTo>
                  <a:cubicBezTo>
                    <a:pt x="89" y="20"/>
                    <a:pt x="88" y="19"/>
                    <a:pt x="88" y="17"/>
                  </a:cubicBezTo>
                  <a:cubicBezTo>
                    <a:pt x="88" y="16"/>
                    <a:pt x="87" y="15"/>
                    <a:pt x="87" y="14"/>
                  </a:cubicBezTo>
                  <a:cubicBezTo>
                    <a:pt x="87" y="12"/>
                    <a:pt x="86" y="11"/>
                    <a:pt x="86" y="9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5" y="7"/>
                    <a:pt x="83" y="7"/>
                    <a:pt x="82" y="7"/>
                  </a:cubicBezTo>
                  <a:cubicBezTo>
                    <a:pt x="81" y="7"/>
                    <a:pt x="80" y="7"/>
                    <a:pt x="80" y="8"/>
                  </a:cubicBezTo>
                  <a:cubicBezTo>
                    <a:pt x="79" y="8"/>
                    <a:pt x="79" y="9"/>
                    <a:pt x="80" y="9"/>
                  </a:cubicBezTo>
                  <a:cubicBezTo>
                    <a:pt x="81" y="10"/>
                    <a:pt x="82" y="11"/>
                    <a:pt x="83" y="12"/>
                  </a:cubicBezTo>
                  <a:cubicBezTo>
                    <a:pt x="84" y="16"/>
                    <a:pt x="85" y="20"/>
                    <a:pt x="86" y="23"/>
                  </a:cubicBezTo>
                  <a:cubicBezTo>
                    <a:pt x="83" y="25"/>
                    <a:pt x="79" y="27"/>
                    <a:pt x="76" y="29"/>
                  </a:cubicBezTo>
                  <a:cubicBezTo>
                    <a:pt x="75" y="29"/>
                    <a:pt x="75" y="30"/>
                    <a:pt x="76" y="30"/>
                  </a:cubicBezTo>
                  <a:cubicBezTo>
                    <a:pt x="76" y="30"/>
                    <a:pt x="77" y="30"/>
                    <a:pt x="78" y="30"/>
                  </a:cubicBezTo>
                  <a:cubicBezTo>
                    <a:pt x="79" y="30"/>
                    <a:pt x="79" y="30"/>
                    <a:pt x="80" y="30"/>
                  </a:cubicBezTo>
                  <a:cubicBezTo>
                    <a:pt x="82" y="28"/>
                    <a:pt x="84" y="27"/>
                    <a:pt x="87" y="25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8" y="30"/>
                    <a:pt x="88" y="33"/>
                    <a:pt x="87" y="36"/>
                  </a:cubicBezTo>
                  <a:cubicBezTo>
                    <a:pt x="87" y="38"/>
                    <a:pt x="86" y="41"/>
                    <a:pt x="85" y="43"/>
                  </a:cubicBezTo>
                  <a:cubicBezTo>
                    <a:pt x="84" y="45"/>
                    <a:pt x="82" y="48"/>
                    <a:pt x="79" y="51"/>
                  </a:cubicBezTo>
                  <a:cubicBezTo>
                    <a:pt x="79" y="51"/>
                    <a:pt x="79" y="52"/>
                    <a:pt x="79" y="52"/>
                  </a:cubicBezTo>
                  <a:cubicBezTo>
                    <a:pt x="79" y="52"/>
                    <a:pt x="79" y="52"/>
                    <a:pt x="80" y="52"/>
                  </a:cubicBezTo>
                  <a:cubicBezTo>
                    <a:pt x="80" y="52"/>
                    <a:pt x="81" y="51"/>
                    <a:pt x="83" y="49"/>
                  </a:cubicBezTo>
                  <a:cubicBezTo>
                    <a:pt x="84" y="48"/>
                    <a:pt x="86" y="46"/>
                    <a:pt x="88" y="44"/>
                  </a:cubicBezTo>
                  <a:cubicBezTo>
                    <a:pt x="89" y="42"/>
                    <a:pt x="90" y="40"/>
                    <a:pt x="90" y="38"/>
                  </a:cubicBezTo>
                  <a:cubicBezTo>
                    <a:pt x="91" y="36"/>
                    <a:pt x="91" y="33"/>
                    <a:pt x="91" y="30"/>
                  </a:cubicBezTo>
                  <a:cubicBezTo>
                    <a:pt x="90" y="29"/>
                    <a:pt x="90" y="29"/>
                    <a:pt x="90" y="28"/>
                  </a:cubicBezTo>
                  <a:close/>
                  <a:moveTo>
                    <a:pt x="10" y="68"/>
                  </a:moveTo>
                  <a:cubicBezTo>
                    <a:pt x="11" y="68"/>
                    <a:pt x="12" y="67"/>
                    <a:pt x="12" y="67"/>
                  </a:cubicBezTo>
                  <a:cubicBezTo>
                    <a:pt x="13" y="67"/>
                    <a:pt x="13" y="66"/>
                    <a:pt x="13" y="66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5"/>
                    <a:pt x="13" y="65"/>
                    <a:pt x="12" y="65"/>
                  </a:cubicBezTo>
                  <a:cubicBezTo>
                    <a:pt x="11" y="65"/>
                    <a:pt x="11" y="65"/>
                    <a:pt x="10" y="65"/>
                  </a:cubicBezTo>
                  <a:cubicBezTo>
                    <a:pt x="10" y="65"/>
                    <a:pt x="10" y="66"/>
                    <a:pt x="10" y="66"/>
                  </a:cubicBezTo>
                  <a:cubicBezTo>
                    <a:pt x="10" y="65"/>
                    <a:pt x="10" y="65"/>
                    <a:pt x="9" y="64"/>
                  </a:cubicBezTo>
                  <a:cubicBezTo>
                    <a:pt x="9" y="63"/>
                    <a:pt x="9" y="63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7" y="62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5" y="63"/>
                    <a:pt x="5" y="63"/>
                    <a:pt x="6" y="63"/>
                  </a:cubicBezTo>
                  <a:cubicBezTo>
                    <a:pt x="6" y="63"/>
                    <a:pt x="7" y="64"/>
                    <a:pt x="7" y="64"/>
                  </a:cubicBezTo>
                  <a:cubicBezTo>
                    <a:pt x="7" y="65"/>
                    <a:pt x="8" y="66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8"/>
                    <a:pt x="6" y="69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6" y="70"/>
                    <a:pt x="6" y="70"/>
                  </a:cubicBezTo>
                  <a:cubicBezTo>
                    <a:pt x="7" y="70"/>
                    <a:pt x="8" y="69"/>
                    <a:pt x="9" y="69"/>
                  </a:cubicBezTo>
                  <a:cubicBezTo>
                    <a:pt x="9" y="69"/>
                    <a:pt x="9" y="70"/>
                    <a:pt x="9" y="71"/>
                  </a:cubicBezTo>
                  <a:cubicBezTo>
                    <a:pt x="9" y="72"/>
                    <a:pt x="9" y="72"/>
                    <a:pt x="9" y="72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72"/>
                    <a:pt x="10" y="71"/>
                    <a:pt x="10" y="70"/>
                  </a:cubicBezTo>
                  <a:cubicBezTo>
                    <a:pt x="10" y="70"/>
                    <a:pt x="10" y="69"/>
                    <a:pt x="10" y="68"/>
                  </a:cubicBezTo>
                  <a:close/>
                  <a:moveTo>
                    <a:pt x="17" y="72"/>
                  </a:moveTo>
                  <a:cubicBezTo>
                    <a:pt x="18" y="71"/>
                    <a:pt x="18" y="71"/>
                    <a:pt x="19" y="71"/>
                  </a:cubicBezTo>
                  <a:cubicBezTo>
                    <a:pt x="20" y="71"/>
                    <a:pt x="20" y="70"/>
                    <a:pt x="20" y="70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0" y="69"/>
                    <a:pt x="20" y="69"/>
                    <a:pt x="19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7" y="69"/>
                    <a:pt x="17" y="70"/>
                    <a:pt x="16" y="70"/>
                  </a:cubicBezTo>
                  <a:cubicBezTo>
                    <a:pt x="16" y="70"/>
                    <a:pt x="16" y="69"/>
                    <a:pt x="16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7"/>
                    <a:pt x="15" y="67"/>
                    <a:pt x="15" y="67"/>
                  </a:cubicBezTo>
                  <a:cubicBezTo>
                    <a:pt x="15" y="67"/>
                    <a:pt x="15" y="67"/>
                    <a:pt x="14" y="67"/>
                  </a:cubicBezTo>
                  <a:cubicBezTo>
                    <a:pt x="13" y="67"/>
                    <a:pt x="13" y="67"/>
                    <a:pt x="12" y="68"/>
                  </a:cubicBezTo>
                  <a:cubicBezTo>
                    <a:pt x="12" y="68"/>
                    <a:pt x="12" y="68"/>
                    <a:pt x="13" y="68"/>
                  </a:cubicBezTo>
                  <a:cubicBezTo>
                    <a:pt x="13" y="69"/>
                    <a:pt x="14" y="69"/>
                    <a:pt x="14" y="69"/>
                  </a:cubicBezTo>
                  <a:cubicBezTo>
                    <a:pt x="14" y="70"/>
                    <a:pt x="14" y="70"/>
                    <a:pt x="15" y="71"/>
                  </a:cubicBezTo>
                  <a:cubicBezTo>
                    <a:pt x="14" y="72"/>
                    <a:pt x="13" y="72"/>
                    <a:pt x="12" y="73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2" y="74"/>
                    <a:pt x="13" y="74"/>
                    <a:pt x="13" y="73"/>
                  </a:cubicBezTo>
                  <a:cubicBezTo>
                    <a:pt x="14" y="73"/>
                    <a:pt x="15" y="73"/>
                    <a:pt x="15" y="72"/>
                  </a:cubicBezTo>
                  <a:cubicBezTo>
                    <a:pt x="15" y="72"/>
                    <a:pt x="15" y="72"/>
                    <a:pt x="15" y="73"/>
                  </a:cubicBezTo>
                  <a:cubicBezTo>
                    <a:pt x="16" y="74"/>
                    <a:pt x="16" y="75"/>
                    <a:pt x="17" y="76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7" y="77"/>
                    <a:pt x="17" y="76"/>
                    <a:pt x="17" y="76"/>
                  </a:cubicBezTo>
                  <a:cubicBezTo>
                    <a:pt x="17" y="75"/>
                    <a:pt x="17" y="74"/>
                    <a:pt x="17" y="73"/>
                  </a:cubicBezTo>
                  <a:cubicBezTo>
                    <a:pt x="17" y="73"/>
                    <a:pt x="17" y="72"/>
                    <a:pt x="17" y="72"/>
                  </a:cubicBezTo>
                  <a:close/>
                  <a:moveTo>
                    <a:pt x="14" y="88"/>
                  </a:moveTo>
                  <a:cubicBezTo>
                    <a:pt x="16" y="88"/>
                    <a:pt x="16" y="87"/>
                    <a:pt x="17" y="86"/>
                  </a:cubicBezTo>
                  <a:cubicBezTo>
                    <a:pt x="18" y="83"/>
                    <a:pt x="18" y="81"/>
                    <a:pt x="20" y="78"/>
                  </a:cubicBezTo>
                  <a:cubicBezTo>
                    <a:pt x="21" y="75"/>
                    <a:pt x="23" y="71"/>
                    <a:pt x="25" y="66"/>
                  </a:cubicBezTo>
                  <a:cubicBezTo>
                    <a:pt x="26" y="64"/>
                    <a:pt x="27" y="62"/>
                    <a:pt x="28" y="61"/>
                  </a:cubicBezTo>
                  <a:cubicBezTo>
                    <a:pt x="28" y="61"/>
                    <a:pt x="29" y="61"/>
                    <a:pt x="29" y="61"/>
                  </a:cubicBezTo>
                  <a:cubicBezTo>
                    <a:pt x="29" y="61"/>
                    <a:pt x="29" y="61"/>
                    <a:pt x="29" y="62"/>
                  </a:cubicBezTo>
                  <a:cubicBezTo>
                    <a:pt x="30" y="63"/>
                    <a:pt x="31" y="63"/>
                    <a:pt x="31" y="64"/>
                  </a:cubicBezTo>
                  <a:cubicBezTo>
                    <a:pt x="31" y="65"/>
                    <a:pt x="32" y="65"/>
                    <a:pt x="32" y="65"/>
                  </a:cubicBezTo>
                  <a:cubicBezTo>
                    <a:pt x="32" y="65"/>
                    <a:pt x="32" y="64"/>
                    <a:pt x="32" y="64"/>
                  </a:cubicBezTo>
                  <a:cubicBezTo>
                    <a:pt x="32" y="61"/>
                    <a:pt x="33" y="59"/>
                    <a:pt x="33" y="58"/>
                  </a:cubicBezTo>
                  <a:cubicBezTo>
                    <a:pt x="34" y="57"/>
                    <a:pt x="34" y="56"/>
                    <a:pt x="33" y="56"/>
                  </a:cubicBezTo>
                  <a:cubicBezTo>
                    <a:pt x="33" y="56"/>
                    <a:pt x="31" y="56"/>
                    <a:pt x="28" y="57"/>
                  </a:cubicBezTo>
                  <a:cubicBezTo>
                    <a:pt x="28" y="58"/>
                    <a:pt x="27" y="58"/>
                    <a:pt x="27" y="59"/>
                  </a:cubicBezTo>
                  <a:cubicBezTo>
                    <a:pt x="26" y="60"/>
                    <a:pt x="25" y="62"/>
                    <a:pt x="25" y="63"/>
                  </a:cubicBezTo>
                  <a:cubicBezTo>
                    <a:pt x="21" y="59"/>
                    <a:pt x="18" y="56"/>
                    <a:pt x="17" y="54"/>
                  </a:cubicBezTo>
                  <a:cubicBezTo>
                    <a:pt x="17" y="53"/>
                    <a:pt x="17" y="53"/>
                    <a:pt x="16" y="53"/>
                  </a:cubicBezTo>
                  <a:cubicBezTo>
                    <a:pt x="16" y="53"/>
                    <a:pt x="14" y="53"/>
                    <a:pt x="13" y="54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1" y="57"/>
                    <a:pt x="10" y="59"/>
                    <a:pt x="10" y="61"/>
                  </a:cubicBezTo>
                  <a:cubicBezTo>
                    <a:pt x="9" y="61"/>
                    <a:pt x="9" y="62"/>
                    <a:pt x="10" y="62"/>
                  </a:cubicBezTo>
                  <a:cubicBezTo>
                    <a:pt x="10" y="62"/>
                    <a:pt x="11" y="61"/>
                    <a:pt x="11" y="61"/>
                  </a:cubicBezTo>
                  <a:cubicBezTo>
                    <a:pt x="12" y="61"/>
                    <a:pt x="12" y="60"/>
                    <a:pt x="12" y="59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4" y="57"/>
                    <a:pt x="14" y="57"/>
                    <a:pt x="15" y="57"/>
                  </a:cubicBezTo>
                  <a:cubicBezTo>
                    <a:pt x="15" y="58"/>
                    <a:pt x="16" y="58"/>
                    <a:pt x="17" y="59"/>
                  </a:cubicBezTo>
                  <a:cubicBezTo>
                    <a:pt x="16" y="59"/>
                    <a:pt x="16" y="59"/>
                    <a:pt x="16" y="60"/>
                  </a:cubicBezTo>
                  <a:cubicBezTo>
                    <a:pt x="15" y="60"/>
                    <a:pt x="15" y="61"/>
                    <a:pt x="14" y="62"/>
                  </a:cubicBezTo>
                  <a:cubicBezTo>
                    <a:pt x="14" y="63"/>
                    <a:pt x="14" y="63"/>
                    <a:pt x="14" y="64"/>
                  </a:cubicBezTo>
                  <a:cubicBezTo>
                    <a:pt x="13" y="65"/>
                    <a:pt x="14" y="65"/>
                    <a:pt x="14" y="65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6" y="62"/>
                    <a:pt x="17" y="61"/>
                    <a:pt x="17" y="60"/>
                  </a:cubicBezTo>
                  <a:cubicBezTo>
                    <a:pt x="18" y="60"/>
                    <a:pt x="19" y="61"/>
                    <a:pt x="20" y="62"/>
                  </a:cubicBezTo>
                  <a:cubicBezTo>
                    <a:pt x="19" y="62"/>
                    <a:pt x="19" y="62"/>
                    <a:pt x="19" y="63"/>
                  </a:cubicBezTo>
                  <a:cubicBezTo>
                    <a:pt x="18" y="63"/>
                    <a:pt x="18" y="64"/>
                    <a:pt x="18" y="65"/>
                  </a:cubicBezTo>
                  <a:cubicBezTo>
                    <a:pt x="18" y="66"/>
                    <a:pt x="17" y="67"/>
                    <a:pt x="17" y="67"/>
                  </a:cubicBezTo>
                  <a:cubicBezTo>
                    <a:pt x="17" y="68"/>
                    <a:pt x="17" y="68"/>
                    <a:pt x="18" y="68"/>
                  </a:cubicBezTo>
                  <a:cubicBezTo>
                    <a:pt x="18" y="68"/>
                    <a:pt x="18" y="67"/>
                    <a:pt x="19" y="67"/>
                  </a:cubicBezTo>
                  <a:cubicBezTo>
                    <a:pt x="19" y="65"/>
                    <a:pt x="20" y="64"/>
                    <a:pt x="21" y="63"/>
                  </a:cubicBezTo>
                  <a:cubicBezTo>
                    <a:pt x="21" y="64"/>
                    <a:pt x="22" y="65"/>
                    <a:pt x="23" y="66"/>
                  </a:cubicBezTo>
                  <a:cubicBezTo>
                    <a:pt x="23" y="67"/>
                    <a:pt x="23" y="67"/>
                    <a:pt x="22" y="68"/>
                  </a:cubicBezTo>
                  <a:cubicBezTo>
                    <a:pt x="21" y="71"/>
                    <a:pt x="19" y="76"/>
                    <a:pt x="16" y="81"/>
                  </a:cubicBezTo>
                  <a:cubicBezTo>
                    <a:pt x="16" y="81"/>
                    <a:pt x="16" y="82"/>
                    <a:pt x="16" y="82"/>
                  </a:cubicBezTo>
                  <a:cubicBezTo>
                    <a:pt x="15" y="81"/>
                    <a:pt x="13" y="81"/>
                    <a:pt x="12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7"/>
                    <a:pt x="14" y="76"/>
                  </a:cubicBezTo>
                  <a:cubicBezTo>
                    <a:pt x="14" y="75"/>
                    <a:pt x="14" y="75"/>
                    <a:pt x="13" y="75"/>
                  </a:cubicBezTo>
                  <a:cubicBezTo>
                    <a:pt x="13" y="75"/>
                    <a:pt x="12" y="76"/>
                    <a:pt x="12" y="76"/>
                  </a:cubicBezTo>
                  <a:cubicBezTo>
                    <a:pt x="11" y="77"/>
                    <a:pt x="11" y="78"/>
                    <a:pt x="11" y="79"/>
                  </a:cubicBezTo>
                  <a:cubicBezTo>
                    <a:pt x="11" y="79"/>
                    <a:pt x="11" y="79"/>
                    <a:pt x="11" y="80"/>
                  </a:cubicBezTo>
                  <a:cubicBezTo>
                    <a:pt x="10" y="79"/>
                    <a:pt x="10" y="79"/>
                    <a:pt x="9" y="79"/>
                  </a:cubicBezTo>
                  <a:cubicBezTo>
                    <a:pt x="9" y="79"/>
                    <a:pt x="8" y="79"/>
                    <a:pt x="8" y="79"/>
                  </a:cubicBezTo>
                  <a:cubicBezTo>
                    <a:pt x="8" y="77"/>
                    <a:pt x="9" y="75"/>
                    <a:pt x="9" y="74"/>
                  </a:cubicBezTo>
                  <a:cubicBezTo>
                    <a:pt x="10" y="73"/>
                    <a:pt x="10" y="73"/>
                    <a:pt x="9" y="73"/>
                  </a:cubicBezTo>
                  <a:cubicBezTo>
                    <a:pt x="9" y="73"/>
                    <a:pt x="8" y="73"/>
                    <a:pt x="8" y="74"/>
                  </a:cubicBezTo>
                  <a:cubicBezTo>
                    <a:pt x="7" y="75"/>
                    <a:pt x="7" y="75"/>
                    <a:pt x="7" y="77"/>
                  </a:cubicBezTo>
                  <a:cubicBezTo>
                    <a:pt x="7" y="77"/>
                    <a:pt x="7" y="78"/>
                    <a:pt x="7" y="78"/>
                  </a:cubicBezTo>
                  <a:cubicBezTo>
                    <a:pt x="6" y="78"/>
                    <a:pt x="6" y="78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6"/>
                    <a:pt x="4" y="76"/>
                    <a:pt x="4" y="75"/>
                  </a:cubicBezTo>
                  <a:cubicBezTo>
                    <a:pt x="4" y="75"/>
                    <a:pt x="4" y="74"/>
                    <a:pt x="4" y="73"/>
                  </a:cubicBezTo>
                  <a:cubicBezTo>
                    <a:pt x="4" y="73"/>
                    <a:pt x="4" y="72"/>
                    <a:pt x="4" y="71"/>
                  </a:cubicBezTo>
                  <a:cubicBezTo>
                    <a:pt x="4" y="71"/>
                    <a:pt x="4" y="70"/>
                    <a:pt x="4" y="70"/>
                  </a:cubicBezTo>
                  <a:cubicBezTo>
                    <a:pt x="3" y="70"/>
                    <a:pt x="2" y="71"/>
                    <a:pt x="2" y="71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0" y="73"/>
                    <a:pt x="1" y="73"/>
                    <a:pt x="1" y="73"/>
                  </a:cubicBezTo>
                  <a:cubicBezTo>
                    <a:pt x="1" y="73"/>
                    <a:pt x="2" y="73"/>
                    <a:pt x="2" y="74"/>
                  </a:cubicBezTo>
                  <a:cubicBezTo>
                    <a:pt x="2" y="75"/>
                    <a:pt x="3" y="75"/>
                    <a:pt x="3" y="76"/>
                  </a:cubicBezTo>
                  <a:cubicBezTo>
                    <a:pt x="3" y="76"/>
                    <a:pt x="3" y="77"/>
                    <a:pt x="4" y="77"/>
                  </a:cubicBezTo>
                  <a:cubicBezTo>
                    <a:pt x="3" y="78"/>
                    <a:pt x="2" y="78"/>
                    <a:pt x="2" y="79"/>
                  </a:cubicBezTo>
                  <a:cubicBezTo>
                    <a:pt x="1" y="79"/>
                    <a:pt x="1" y="80"/>
                    <a:pt x="1" y="80"/>
                  </a:cubicBezTo>
                  <a:cubicBezTo>
                    <a:pt x="1" y="80"/>
                    <a:pt x="2" y="81"/>
                    <a:pt x="2" y="80"/>
                  </a:cubicBezTo>
                  <a:cubicBezTo>
                    <a:pt x="3" y="80"/>
                    <a:pt x="5" y="80"/>
                    <a:pt x="6" y="81"/>
                  </a:cubicBezTo>
                  <a:cubicBezTo>
                    <a:pt x="7" y="81"/>
                    <a:pt x="11" y="82"/>
                    <a:pt x="15" y="84"/>
                  </a:cubicBezTo>
                  <a:cubicBezTo>
                    <a:pt x="15" y="85"/>
                    <a:pt x="14" y="86"/>
                    <a:pt x="13" y="88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2" y="88"/>
                    <a:pt x="12" y="88"/>
                    <a:pt x="11" y="88"/>
                  </a:cubicBezTo>
                  <a:cubicBezTo>
                    <a:pt x="10" y="88"/>
                    <a:pt x="10" y="89"/>
                    <a:pt x="11" y="89"/>
                  </a:cubicBezTo>
                  <a:cubicBezTo>
                    <a:pt x="11" y="89"/>
                    <a:pt x="12" y="89"/>
                    <a:pt x="12" y="89"/>
                  </a:cubicBezTo>
                  <a:cubicBezTo>
                    <a:pt x="12" y="90"/>
                    <a:pt x="13" y="90"/>
                    <a:pt x="13" y="91"/>
                  </a:cubicBezTo>
                  <a:cubicBezTo>
                    <a:pt x="13" y="92"/>
                    <a:pt x="14" y="93"/>
                    <a:pt x="14" y="94"/>
                  </a:cubicBezTo>
                  <a:cubicBezTo>
                    <a:pt x="14" y="95"/>
                    <a:pt x="15" y="95"/>
                    <a:pt x="15" y="95"/>
                  </a:cubicBezTo>
                  <a:cubicBezTo>
                    <a:pt x="16" y="96"/>
                    <a:pt x="17" y="96"/>
                    <a:pt x="18" y="96"/>
                  </a:cubicBezTo>
                  <a:cubicBezTo>
                    <a:pt x="19" y="96"/>
                    <a:pt x="19" y="95"/>
                    <a:pt x="19" y="94"/>
                  </a:cubicBezTo>
                  <a:cubicBezTo>
                    <a:pt x="18" y="93"/>
                    <a:pt x="18" y="92"/>
                    <a:pt x="17" y="91"/>
                  </a:cubicBezTo>
                  <a:cubicBezTo>
                    <a:pt x="16" y="90"/>
                    <a:pt x="15" y="89"/>
                    <a:pt x="14" y="88"/>
                  </a:cubicBezTo>
                  <a:close/>
                  <a:moveTo>
                    <a:pt x="34" y="79"/>
                  </a:moveTo>
                  <a:cubicBezTo>
                    <a:pt x="36" y="76"/>
                    <a:pt x="38" y="72"/>
                    <a:pt x="41" y="68"/>
                  </a:cubicBezTo>
                  <a:cubicBezTo>
                    <a:pt x="41" y="67"/>
                    <a:pt x="42" y="66"/>
                    <a:pt x="42" y="66"/>
                  </a:cubicBezTo>
                  <a:cubicBezTo>
                    <a:pt x="43" y="65"/>
                    <a:pt x="43" y="64"/>
                    <a:pt x="43" y="64"/>
                  </a:cubicBezTo>
                  <a:cubicBezTo>
                    <a:pt x="43" y="64"/>
                    <a:pt x="42" y="64"/>
                    <a:pt x="41" y="64"/>
                  </a:cubicBezTo>
                  <a:cubicBezTo>
                    <a:pt x="40" y="64"/>
                    <a:pt x="39" y="65"/>
                    <a:pt x="38" y="65"/>
                  </a:cubicBezTo>
                  <a:cubicBezTo>
                    <a:pt x="38" y="66"/>
                    <a:pt x="37" y="67"/>
                    <a:pt x="37" y="67"/>
                  </a:cubicBezTo>
                  <a:cubicBezTo>
                    <a:pt x="36" y="70"/>
                    <a:pt x="34" y="74"/>
                    <a:pt x="32" y="79"/>
                  </a:cubicBezTo>
                  <a:cubicBezTo>
                    <a:pt x="32" y="79"/>
                    <a:pt x="32" y="78"/>
                    <a:pt x="32" y="78"/>
                  </a:cubicBezTo>
                  <a:cubicBezTo>
                    <a:pt x="31" y="78"/>
                    <a:pt x="31" y="78"/>
                    <a:pt x="30" y="79"/>
                  </a:cubicBezTo>
                  <a:cubicBezTo>
                    <a:pt x="30" y="77"/>
                    <a:pt x="30" y="76"/>
                    <a:pt x="30" y="74"/>
                  </a:cubicBezTo>
                  <a:cubicBezTo>
                    <a:pt x="30" y="73"/>
                    <a:pt x="30" y="71"/>
                    <a:pt x="30" y="70"/>
                  </a:cubicBezTo>
                  <a:cubicBezTo>
                    <a:pt x="30" y="70"/>
                    <a:pt x="30" y="69"/>
                    <a:pt x="30" y="69"/>
                  </a:cubicBezTo>
                  <a:cubicBezTo>
                    <a:pt x="29" y="69"/>
                    <a:pt x="28" y="70"/>
                    <a:pt x="25" y="71"/>
                  </a:cubicBezTo>
                  <a:cubicBezTo>
                    <a:pt x="25" y="71"/>
                    <a:pt x="24" y="72"/>
                    <a:pt x="24" y="72"/>
                  </a:cubicBezTo>
                  <a:cubicBezTo>
                    <a:pt x="24" y="75"/>
                    <a:pt x="23" y="77"/>
                    <a:pt x="22" y="81"/>
                  </a:cubicBezTo>
                  <a:cubicBezTo>
                    <a:pt x="22" y="82"/>
                    <a:pt x="21" y="83"/>
                    <a:pt x="20" y="84"/>
                  </a:cubicBezTo>
                  <a:cubicBezTo>
                    <a:pt x="19" y="85"/>
                    <a:pt x="19" y="86"/>
                    <a:pt x="20" y="86"/>
                  </a:cubicBezTo>
                  <a:cubicBezTo>
                    <a:pt x="21" y="86"/>
                    <a:pt x="21" y="86"/>
                    <a:pt x="22" y="85"/>
                  </a:cubicBezTo>
                  <a:cubicBezTo>
                    <a:pt x="23" y="85"/>
                    <a:pt x="23" y="84"/>
                    <a:pt x="23" y="82"/>
                  </a:cubicBezTo>
                  <a:cubicBezTo>
                    <a:pt x="24" y="82"/>
                    <a:pt x="24" y="79"/>
                    <a:pt x="25" y="75"/>
                  </a:cubicBezTo>
                  <a:cubicBezTo>
                    <a:pt x="25" y="74"/>
                    <a:pt x="26" y="74"/>
                    <a:pt x="26" y="74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28" y="76"/>
                    <a:pt x="29" y="77"/>
                    <a:pt x="29" y="79"/>
                  </a:cubicBezTo>
                  <a:cubicBezTo>
                    <a:pt x="29" y="79"/>
                    <a:pt x="29" y="79"/>
                    <a:pt x="28" y="80"/>
                  </a:cubicBezTo>
                  <a:cubicBezTo>
                    <a:pt x="28" y="80"/>
                    <a:pt x="27" y="81"/>
                    <a:pt x="27" y="81"/>
                  </a:cubicBezTo>
                  <a:cubicBezTo>
                    <a:pt x="27" y="82"/>
                    <a:pt x="28" y="82"/>
                    <a:pt x="28" y="82"/>
                  </a:cubicBezTo>
                  <a:cubicBezTo>
                    <a:pt x="29" y="81"/>
                    <a:pt x="30" y="81"/>
                    <a:pt x="31" y="81"/>
                  </a:cubicBezTo>
                  <a:cubicBezTo>
                    <a:pt x="29" y="86"/>
                    <a:pt x="26" y="92"/>
                    <a:pt x="24" y="97"/>
                  </a:cubicBezTo>
                  <a:cubicBezTo>
                    <a:pt x="23" y="98"/>
                    <a:pt x="23" y="98"/>
                    <a:pt x="24" y="98"/>
                  </a:cubicBezTo>
                  <a:cubicBezTo>
                    <a:pt x="25" y="98"/>
                    <a:pt x="26" y="98"/>
                    <a:pt x="26" y="97"/>
                  </a:cubicBezTo>
                  <a:cubicBezTo>
                    <a:pt x="27" y="97"/>
                    <a:pt x="27" y="96"/>
                    <a:pt x="27" y="95"/>
                  </a:cubicBezTo>
                  <a:cubicBezTo>
                    <a:pt x="28" y="92"/>
                    <a:pt x="30" y="88"/>
                    <a:pt x="32" y="84"/>
                  </a:cubicBezTo>
                  <a:cubicBezTo>
                    <a:pt x="32" y="83"/>
                    <a:pt x="33" y="83"/>
                    <a:pt x="33" y="82"/>
                  </a:cubicBezTo>
                  <a:cubicBezTo>
                    <a:pt x="35" y="82"/>
                    <a:pt x="36" y="83"/>
                    <a:pt x="37" y="84"/>
                  </a:cubicBezTo>
                  <a:cubicBezTo>
                    <a:pt x="38" y="85"/>
                    <a:pt x="39" y="86"/>
                    <a:pt x="40" y="87"/>
                  </a:cubicBezTo>
                  <a:cubicBezTo>
                    <a:pt x="40" y="87"/>
                    <a:pt x="40" y="88"/>
                    <a:pt x="40" y="89"/>
                  </a:cubicBezTo>
                  <a:cubicBezTo>
                    <a:pt x="39" y="90"/>
                    <a:pt x="38" y="91"/>
                    <a:pt x="37" y="92"/>
                  </a:cubicBezTo>
                  <a:cubicBezTo>
                    <a:pt x="37" y="92"/>
                    <a:pt x="37" y="92"/>
                    <a:pt x="38" y="92"/>
                  </a:cubicBezTo>
                  <a:cubicBezTo>
                    <a:pt x="38" y="92"/>
                    <a:pt x="38" y="92"/>
                    <a:pt x="39" y="92"/>
                  </a:cubicBezTo>
                  <a:cubicBezTo>
                    <a:pt x="41" y="91"/>
                    <a:pt x="42" y="91"/>
                    <a:pt x="43" y="91"/>
                  </a:cubicBezTo>
                  <a:cubicBezTo>
                    <a:pt x="44" y="91"/>
                    <a:pt x="45" y="91"/>
                    <a:pt x="45" y="90"/>
                  </a:cubicBezTo>
                  <a:cubicBezTo>
                    <a:pt x="45" y="90"/>
                    <a:pt x="45" y="89"/>
                    <a:pt x="45" y="87"/>
                  </a:cubicBezTo>
                  <a:cubicBezTo>
                    <a:pt x="44" y="86"/>
                    <a:pt x="44" y="85"/>
                    <a:pt x="43" y="84"/>
                  </a:cubicBezTo>
                  <a:cubicBezTo>
                    <a:pt x="41" y="83"/>
                    <a:pt x="40" y="82"/>
                    <a:pt x="37" y="80"/>
                  </a:cubicBezTo>
                  <a:cubicBezTo>
                    <a:pt x="36" y="80"/>
                    <a:pt x="35" y="79"/>
                    <a:pt x="34" y="79"/>
                  </a:cubicBezTo>
                  <a:close/>
                  <a:moveTo>
                    <a:pt x="252" y="73"/>
                  </a:moveTo>
                  <a:cubicBezTo>
                    <a:pt x="252" y="73"/>
                    <a:pt x="252" y="74"/>
                    <a:pt x="252" y="74"/>
                  </a:cubicBezTo>
                  <a:cubicBezTo>
                    <a:pt x="255" y="77"/>
                    <a:pt x="257" y="79"/>
                    <a:pt x="259" y="81"/>
                  </a:cubicBezTo>
                  <a:cubicBezTo>
                    <a:pt x="259" y="82"/>
                    <a:pt x="258" y="82"/>
                    <a:pt x="259" y="82"/>
                  </a:cubicBezTo>
                  <a:cubicBezTo>
                    <a:pt x="259" y="83"/>
                    <a:pt x="260" y="83"/>
                    <a:pt x="261" y="83"/>
                  </a:cubicBezTo>
                  <a:cubicBezTo>
                    <a:pt x="261" y="83"/>
                    <a:pt x="262" y="82"/>
                    <a:pt x="262" y="82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4" y="81"/>
                    <a:pt x="265" y="79"/>
                    <a:pt x="268" y="78"/>
                  </a:cubicBezTo>
                  <a:cubicBezTo>
                    <a:pt x="268" y="77"/>
                    <a:pt x="269" y="77"/>
                    <a:pt x="270" y="77"/>
                  </a:cubicBezTo>
                  <a:cubicBezTo>
                    <a:pt x="270" y="77"/>
                    <a:pt x="271" y="77"/>
                    <a:pt x="271" y="76"/>
                  </a:cubicBezTo>
                  <a:cubicBezTo>
                    <a:pt x="271" y="75"/>
                    <a:pt x="271" y="74"/>
                    <a:pt x="270" y="72"/>
                  </a:cubicBezTo>
                  <a:cubicBezTo>
                    <a:pt x="270" y="72"/>
                    <a:pt x="270" y="71"/>
                    <a:pt x="269" y="71"/>
                  </a:cubicBezTo>
                  <a:cubicBezTo>
                    <a:pt x="268" y="70"/>
                    <a:pt x="266" y="69"/>
                    <a:pt x="265" y="68"/>
                  </a:cubicBezTo>
                  <a:cubicBezTo>
                    <a:pt x="264" y="68"/>
                    <a:pt x="264" y="67"/>
                    <a:pt x="263" y="67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4" y="67"/>
                    <a:pt x="265" y="67"/>
                    <a:pt x="265" y="67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7"/>
                    <a:pt x="267" y="67"/>
                    <a:pt x="267" y="67"/>
                  </a:cubicBezTo>
                  <a:cubicBezTo>
                    <a:pt x="267" y="67"/>
                    <a:pt x="268" y="67"/>
                    <a:pt x="268" y="66"/>
                  </a:cubicBezTo>
                  <a:cubicBezTo>
                    <a:pt x="269" y="67"/>
                    <a:pt x="270" y="68"/>
                    <a:pt x="271" y="69"/>
                  </a:cubicBezTo>
                  <a:cubicBezTo>
                    <a:pt x="272" y="71"/>
                    <a:pt x="274" y="72"/>
                    <a:pt x="275" y="73"/>
                  </a:cubicBezTo>
                  <a:cubicBezTo>
                    <a:pt x="275" y="74"/>
                    <a:pt x="275" y="74"/>
                    <a:pt x="276" y="74"/>
                  </a:cubicBezTo>
                  <a:cubicBezTo>
                    <a:pt x="276" y="74"/>
                    <a:pt x="276" y="73"/>
                    <a:pt x="276" y="72"/>
                  </a:cubicBezTo>
                  <a:cubicBezTo>
                    <a:pt x="276" y="72"/>
                    <a:pt x="276" y="72"/>
                    <a:pt x="276" y="71"/>
                  </a:cubicBezTo>
                  <a:cubicBezTo>
                    <a:pt x="276" y="71"/>
                    <a:pt x="275" y="70"/>
                    <a:pt x="275" y="70"/>
                  </a:cubicBezTo>
                  <a:cubicBezTo>
                    <a:pt x="273" y="69"/>
                    <a:pt x="272" y="67"/>
                    <a:pt x="270" y="66"/>
                  </a:cubicBezTo>
                  <a:cubicBezTo>
                    <a:pt x="269" y="65"/>
                    <a:pt x="267" y="63"/>
                    <a:pt x="266" y="62"/>
                  </a:cubicBezTo>
                  <a:cubicBezTo>
                    <a:pt x="265" y="61"/>
                    <a:pt x="264" y="60"/>
                    <a:pt x="263" y="59"/>
                  </a:cubicBezTo>
                  <a:cubicBezTo>
                    <a:pt x="262" y="58"/>
                    <a:pt x="262" y="58"/>
                    <a:pt x="262" y="59"/>
                  </a:cubicBezTo>
                  <a:cubicBezTo>
                    <a:pt x="262" y="60"/>
                    <a:pt x="262" y="60"/>
                    <a:pt x="262" y="61"/>
                  </a:cubicBezTo>
                  <a:cubicBezTo>
                    <a:pt x="262" y="61"/>
                    <a:pt x="262" y="62"/>
                    <a:pt x="263" y="62"/>
                  </a:cubicBezTo>
                  <a:cubicBezTo>
                    <a:pt x="264" y="63"/>
                    <a:pt x="265" y="64"/>
                    <a:pt x="266" y="65"/>
                  </a:cubicBezTo>
                  <a:cubicBezTo>
                    <a:pt x="265" y="65"/>
                    <a:pt x="264" y="65"/>
                    <a:pt x="263" y="65"/>
                  </a:cubicBezTo>
                  <a:cubicBezTo>
                    <a:pt x="262" y="65"/>
                    <a:pt x="262" y="66"/>
                    <a:pt x="262" y="66"/>
                  </a:cubicBezTo>
                  <a:cubicBezTo>
                    <a:pt x="262" y="65"/>
                    <a:pt x="262" y="65"/>
                    <a:pt x="262" y="65"/>
                  </a:cubicBezTo>
                  <a:cubicBezTo>
                    <a:pt x="261" y="65"/>
                    <a:pt x="261" y="64"/>
                    <a:pt x="261" y="63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4"/>
                  </a:cubicBezTo>
                  <a:cubicBezTo>
                    <a:pt x="260" y="64"/>
                    <a:pt x="260" y="64"/>
                    <a:pt x="260" y="65"/>
                  </a:cubicBezTo>
                  <a:cubicBezTo>
                    <a:pt x="259" y="65"/>
                    <a:pt x="259" y="65"/>
                    <a:pt x="259" y="66"/>
                  </a:cubicBezTo>
                  <a:cubicBezTo>
                    <a:pt x="257" y="67"/>
                    <a:pt x="256" y="68"/>
                    <a:pt x="255" y="68"/>
                  </a:cubicBezTo>
                  <a:cubicBezTo>
                    <a:pt x="254" y="69"/>
                    <a:pt x="254" y="69"/>
                    <a:pt x="253" y="70"/>
                  </a:cubicBezTo>
                  <a:cubicBezTo>
                    <a:pt x="252" y="70"/>
                    <a:pt x="251" y="70"/>
                    <a:pt x="251" y="71"/>
                  </a:cubicBezTo>
                  <a:cubicBezTo>
                    <a:pt x="251" y="72"/>
                    <a:pt x="250" y="72"/>
                    <a:pt x="250" y="73"/>
                  </a:cubicBezTo>
                  <a:cubicBezTo>
                    <a:pt x="250" y="73"/>
                    <a:pt x="250" y="73"/>
                    <a:pt x="251" y="73"/>
                  </a:cubicBezTo>
                  <a:cubicBezTo>
                    <a:pt x="251" y="73"/>
                    <a:pt x="251" y="73"/>
                    <a:pt x="252" y="73"/>
                  </a:cubicBezTo>
                  <a:close/>
                  <a:moveTo>
                    <a:pt x="260" y="79"/>
                  </a:moveTo>
                  <a:cubicBezTo>
                    <a:pt x="260" y="79"/>
                    <a:pt x="259" y="78"/>
                    <a:pt x="258" y="77"/>
                  </a:cubicBezTo>
                  <a:cubicBezTo>
                    <a:pt x="256" y="75"/>
                    <a:pt x="254" y="74"/>
                    <a:pt x="253" y="72"/>
                  </a:cubicBezTo>
                  <a:cubicBezTo>
                    <a:pt x="253" y="72"/>
                    <a:pt x="254" y="72"/>
                    <a:pt x="255" y="71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5" y="71"/>
                    <a:pt x="255" y="72"/>
                    <a:pt x="256" y="72"/>
                  </a:cubicBezTo>
                  <a:cubicBezTo>
                    <a:pt x="258" y="74"/>
                    <a:pt x="259" y="75"/>
                    <a:pt x="261" y="76"/>
                  </a:cubicBezTo>
                  <a:cubicBezTo>
                    <a:pt x="261" y="77"/>
                    <a:pt x="261" y="77"/>
                    <a:pt x="262" y="76"/>
                  </a:cubicBezTo>
                  <a:cubicBezTo>
                    <a:pt x="262" y="76"/>
                    <a:pt x="262" y="75"/>
                    <a:pt x="261" y="75"/>
                  </a:cubicBezTo>
                  <a:cubicBezTo>
                    <a:pt x="261" y="74"/>
                    <a:pt x="260" y="74"/>
                    <a:pt x="259" y="73"/>
                  </a:cubicBezTo>
                  <a:cubicBezTo>
                    <a:pt x="258" y="72"/>
                    <a:pt x="257" y="71"/>
                    <a:pt x="256" y="70"/>
                  </a:cubicBezTo>
                  <a:cubicBezTo>
                    <a:pt x="256" y="70"/>
                    <a:pt x="257" y="70"/>
                    <a:pt x="257" y="69"/>
                  </a:cubicBezTo>
                  <a:cubicBezTo>
                    <a:pt x="257" y="69"/>
                    <a:pt x="258" y="69"/>
                    <a:pt x="258" y="69"/>
                  </a:cubicBezTo>
                  <a:cubicBezTo>
                    <a:pt x="258" y="69"/>
                    <a:pt x="258" y="69"/>
                    <a:pt x="259" y="70"/>
                  </a:cubicBezTo>
                  <a:cubicBezTo>
                    <a:pt x="260" y="71"/>
                    <a:pt x="262" y="73"/>
                    <a:pt x="263" y="74"/>
                  </a:cubicBez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2"/>
                  </a:cubicBezTo>
                  <a:cubicBezTo>
                    <a:pt x="264" y="72"/>
                    <a:pt x="263" y="71"/>
                    <a:pt x="262" y="70"/>
                  </a:cubicBezTo>
                  <a:cubicBezTo>
                    <a:pt x="261" y="69"/>
                    <a:pt x="260" y="69"/>
                    <a:pt x="259" y="68"/>
                  </a:cubicBezTo>
                  <a:cubicBezTo>
                    <a:pt x="260" y="67"/>
                    <a:pt x="260" y="67"/>
                    <a:pt x="261" y="67"/>
                  </a:cubicBezTo>
                  <a:cubicBezTo>
                    <a:pt x="261" y="67"/>
                    <a:pt x="261" y="67"/>
                    <a:pt x="261" y="67"/>
                  </a:cubicBezTo>
                  <a:cubicBezTo>
                    <a:pt x="263" y="68"/>
                    <a:pt x="264" y="69"/>
                    <a:pt x="265" y="70"/>
                  </a:cubicBezTo>
                  <a:cubicBezTo>
                    <a:pt x="267" y="72"/>
                    <a:pt x="268" y="73"/>
                    <a:pt x="268" y="73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68" y="74"/>
                    <a:pt x="267" y="75"/>
                    <a:pt x="266" y="75"/>
                  </a:cubicBezTo>
                  <a:cubicBezTo>
                    <a:pt x="263" y="78"/>
                    <a:pt x="261" y="79"/>
                    <a:pt x="260" y="80"/>
                  </a:cubicBezTo>
                  <a:cubicBezTo>
                    <a:pt x="260" y="80"/>
                    <a:pt x="260" y="80"/>
                    <a:pt x="260" y="80"/>
                  </a:cubicBezTo>
                  <a:cubicBezTo>
                    <a:pt x="260" y="80"/>
                    <a:pt x="260" y="80"/>
                    <a:pt x="260" y="79"/>
                  </a:cubicBezTo>
                  <a:close/>
                  <a:moveTo>
                    <a:pt x="245" y="84"/>
                  </a:moveTo>
                  <a:cubicBezTo>
                    <a:pt x="244" y="84"/>
                    <a:pt x="242" y="84"/>
                    <a:pt x="241" y="83"/>
                  </a:cubicBezTo>
                  <a:cubicBezTo>
                    <a:pt x="239" y="82"/>
                    <a:pt x="236" y="80"/>
                    <a:pt x="234" y="78"/>
                  </a:cubicBezTo>
                  <a:cubicBezTo>
                    <a:pt x="234" y="78"/>
                    <a:pt x="234" y="78"/>
                    <a:pt x="233" y="79"/>
                  </a:cubicBezTo>
                  <a:cubicBezTo>
                    <a:pt x="234" y="79"/>
                    <a:pt x="234" y="80"/>
                    <a:pt x="235" y="81"/>
                  </a:cubicBezTo>
                  <a:cubicBezTo>
                    <a:pt x="236" y="82"/>
                    <a:pt x="238" y="84"/>
                    <a:pt x="240" y="85"/>
                  </a:cubicBezTo>
                  <a:cubicBezTo>
                    <a:pt x="242" y="86"/>
                    <a:pt x="244" y="86"/>
                    <a:pt x="245" y="87"/>
                  </a:cubicBezTo>
                  <a:cubicBezTo>
                    <a:pt x="245" y="90"/>
                    <a:pt x="245" y="93"/>
                    <a:pt x="245" y="96"/>
                  </a:cubicBezTo>
                  <a:cubicBezTo>
                    <a:pt x="245" y="97"/>
                    <a:pt x="246" y="98"/>
                    <a:pt x="247" y="99"/>
                  </a:cubicBezTo>
                  <a:cubicBezTo>
                    <a:pt x="248" y="101"/>
                    <a:pt x="250" y="102"/>
                    <a:pt x="252" y="104"/>
                  </a:cubicBezTo>
                  <a:cubicBezTo>
                    <a:pt x="253" y="104"/>
                    <a:pt x="253" y="104"/>
                    <a:pt x="253" y="104"/>
                  </a:cubicBezTo>
                  <a:cubicBezTo>
                    <a:pt x="253" y="104"/>
                    <a:pt x="253" y="104"/>
                    <a:pt x="253" y="103"/>
                  </a:cubicBezTo>
                  <a:cubicBezTo>
                    <a:pt x="252" y="101"/>
                    <a:pt x="251" y="99"/>
                    <a:pt x="250" y="97"/>
                  </a:cubicBezTo>
                  <a:cubicBezTo>
                    <a:pt x="249" y="95"/>
                    <a:pt x="249" y="92"/>
                    <a:pt x="248" y="90"/>
                  </a:cubicBezTo>
                  <a:cubicBezTo>
                    <a:pt x="248" y="89"/>
                    <a:pt x="248" y="88"/>
                    <a:pt x="248" y="87"/>
                  </a:cubicBezTo>
                  <a:cubicBezTo>
                    <a:pt x="249" y="87"/>
                    <a:pt x="251" y="86"/>
                    <a:pt x="253" y="86"/>
                  </a:cubicBezTo>
                  <a:cubicBezTo>
                    <a:pt x="254" y="86"/>
                    <a:pt x="255" y="86"/>
                    <a:pt x="256" y="86"/>
                  </a:cubicBezTo>
                  <a:cubicBezTo>
                    <a:pt x="257" y="86"/>
                    <a:pt x="257" y="86"/>
                    <a:pt x="257" y="86"/>
                  </a:cubicBezTo>
                  <a:cubicBezTo>
                    <a:pt x="257" y="85"/>
                    <a:pt x="257" y="84"/>
                    <a:pt x="257" y="83"/>
                  </a:cubicBezTo>
                  <a:cubicBezTo>
                    <a:pt x="257" y="83"/>
                    <a:pt x="256" y="82"/>
                    <a:pt x="256" y="81"/>
                  </a:cubicBezTo>
                  <a:cubicBezTo>
                    <a:pt x="255" y="81"/>
                    <a:pt x="254" y="80"/>
                    <a:pt x="253" y="80"/>
                  </a:cubicBezTo>
                  <a:cubicBezTo>
                    <a:pt x="252" y="79"/>
                    <a:pt x="252" y="78"/>
                    <a:pt x="251" y="78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6"/>
                    <a:pt x="251" y="76"/>
                    <a:pt x="251" y="75"/>
                  </a:cubicBezTo>
                  <a:cubicBezTo>
                    <a:pt x="251" y="75"/>
                    <a:pt x="251" y="74"/>
                    <a:pt x="251" y="74"/>
                  </a:cubicBezTo>
                  <a:cubicBezTo>
                    <a:pt x="251" y="74"/>
                    <a:pt x="250" y="74"/>
                    <a:pt x="250" y="74"/>
                  </a:cubicBezTo>
                  <a:cubicBezTo>
                    <a:pt x="250" y="74"/>
                    <a:pt x="249" y="74"/>
                    <a:pt x="249" y="75"/>
                  </a:cubicBezTo>
                  <a:cubicBezTo>
                    <a:pt x="247" y="75"/>
                    <a:pt x="246" y="75"/>
                    <a:pt x="245" y="75"/>
                  </a:cubicBezTo>
                  <a:cubicBezTo>
                    <a:pt x="243" y="75"/>
                    <a:pt x="242" y="74"/>
                    <a:pt x="240" y="74"/>
                  </a:cubicBezTo>
                  <a:cubicBezTo>
                    <a:pt x="239" y="74"/>
                    <a:pt x="237" y="73"/>
                    <a:pt x="234" y="72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72"/>
                    <a:pt x="234" y="73"/>
                    <a:pt x="235" y="73"/>
                  </a:cubicBezTo>
                  <a:cubicBezTo>
                    <a:pt x="236" y="74"/>
                    <a:pt x="237" y="74"/>
                    <a:pt x="238" y="75"/>
                  </a:cubicBezTo>
                  <a:cubicBezTo>
                    <a:pt x="239" y="76"/>
                    <a:pt x="240" y="76"/>
                    <a:pt x="242" y="77"/>
                  </a:cubicBezTo>
                  <a:cubicBezTo>
                    <a:pt x="243" y="77"/>
                    <a:pt x="244" y="77"/>
                    <a:pt x="246" y="77"/>
                  </a:cubicBezTo>
                  <a:cubicBezTo>
                    <a:pt x="246" y="77"/>
                    <a:pt x="246" y="77"/>
                    <a:pt x="246" y="77"/>
                  </a:cubicBezTo>
                  <a:cubicBezTo>
                    <a:pt x="246" y="80"/>
                    <a:pt x="246" y="82"/>
                    <a:pt x="245" y="84"/>
                  </a:cubicBezTo>
                  <a:close/>
                  <a:moveTo>
                    <a:pt x="251" y="80"/>
                  </a:moveTo>
                  <a:cubicBezTo>
                    <a:pt x="252" y="81"/>
                    <a:pt x="253" y="82"/>
                    <a:pt x="253" y="82"/>
                  </a:cubicBezTo>
                  <a:cubicBezTo>
                    <a:pt x="254" y="82"/>
                    <a:pt x="253" y="83"/>
                    <a:pt x="253" y="83"/>
                  </a:cubicBezTo>
                  <a:cubicBezTo>
                    <a:pt x="251" y="84"/>
                    <a:pt x="249" y="84"/>
                    <a:pt x="247" y="84"/>
                  </a:cubicBezTo>
                  <a:cubicBezTo>
                    <a:pt x="247" y="83"/>
                    <a:pt x="247" y="82"/>
                    <a:pt x="247" y="82"/>
                  </a:cubicBezTo>
                  <a:cubicBezTo>
                    <a:pt x="247" y="80"/>
                    <a:pt x="247" y="78"/>
                    <a:pt x="247" y="77"/>
                  </a:cubicBezTo>
                  <a:cubicBezTo>
                    <a:pt x="248" y="77"/>
                    <a:pt x="248" y="77"/>
                    <a:pt x="249" y="78"/>
                  </a:cubicBezTo>
                  <a:cubicBezTo>
                    <a:pt x="249" y="78"/>
                    <a:pt x="250" y="79"/>
                    <a:pt x="251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17"/>
            <p:cNvSpPr>
              <a:spLocks noEditPoints="1"/>
            </p:cNvSpPr>
            <p:nvPr/>
          </p:nvSpPr>
          <p:spPr bwMode="auto">
            <a:xfrm>
              <a:off x="3970338" y="2078038"/>
              <a:ext cx="1195388" cy="534988"/>
            </a:xfrm>
            <a:custGeom>
              <a:avLst/>
              <a:gdLst>
                <a:gd name="T0" fmla="*/ 287 w 317"/>
                <a:gd name="T1" fmla="*/ 63 h 142"/>
                <a:gd name="T2" fmla="*/ 293 w 317"/>
                <a:gd name="T3" fmla="*/ 69 h 142"/>
                <a:gd name="T4" fmla="*/ 290 w 317"/>
                <a:gd name="T5" fmla="*/ 73 h 142"/>
                <a:gd name="T6" fmla="*/ 312 w 317"/>
                <a:gd name="T7" fmla="*/ 10 h 142"/>
                <a:gd name="T8" fmla="*/ 301 w 317"/>
                <a:gd name="T9" fmla="*/ 14 h 142"/>
                <a:gd name="T10" fmla="*/ 298 w 317"/>
                <a:gd name="T11" fmla="*/ 0 h 142"/>
                <a:gd name="T12" fmla="*/ 295 w 317"/>
                <a:gd name="T13" fmla="*/ 9 h 142"/>
                <a:gd name="T14" fmla="*/ 309 w 317"/>
                <a:gd name="T15" fmla="*/ 2 h 142"/>
                <a:gd name="T16" fmla="*/ 306 w 317"/>
                <a:gd name="T17" fmla="*/ 17 h 142"/>
                <a:gd name="T18" fmla="*/ 293 w 317"/>
                <a:gd name="T19" fmla="*/ 52 h 142"/>
                <a:gd name="T20" fmla="*/ 300 w 317"/>
                <a:gd name="T21" fmla="*/ 44 h 142"/>
                <a:gd name="T22" fmla="*/ 284 w 317"/>
                <a:gd name="T23" fmla="*/ 47 h 142"/>
                <a:gd name="T24" fmla="*/ 289 w 317"/>
                <a:gd name="T25" fmla="*/ 39 h 142"/>
                <a:gd name="T26" fmla="*/ 291 w 317"/>
                <a:gd name="T27" fmla="*/ 40 h 142"/>
                <a:gd name="T28" fmla="*/ 306 w 317"/>
                <a:gd name="T29" fmla="*/ 42 h 142"/>
                <a:gd name="T30" fmla="*/ 253 w 317"/>
                <a:gd name="T31" fmla="*/ 76 h 142"/>
                <a:gd name="T32" fmla="*/ 273 w 317"/>
                <a:gd name="T33" fmla="*/ 78 h 142"/>
                <a:gd name="T34" fmla="*/ 261 w 317"/>
                <a:gd name="T35" fmla="*/ 105 h 142"/>
                <a:gd name="T36" fmla="*/ 241 w 317"/>
                <a:gd name="T37" fmla="*/ 111 h 142"/>
                <a:gd name="T38" fmla="*/ 236 w 317"/>
                <a:gd name="T39" fmla="*/ 97 h 142"/>
                <a:gd name="T40" fmla="*/ 231 w 317"/>
                <a:gd name="T41" fmla="*/ 93 h 142"/>
                <a:gd name="T42" fmla="*/ 241 w 317"/>
                <a:gd name="T43" fmla="*/ 118 h 142"/>
                <a:gd name="T44" fmla="*/ 213 w 317"/>
                <a:gd name="T45" fmla="*/ 113 h 142"/>
                <a:gd name="T46" fmla="*/ 221 w 317"/>
                <a:gd name="T47" fmla="*/ 100 h 142"/>
                <a:gd name="T48" fmla="*/ 218 w 317"/>
                <a:gd name="T49" fmla="*/ 112 h 142"/>
                <a:gd name="T50" fmla="*/ 207 w 317"/>
                <a:gd name="T51" fmla="*/ 110 h 142"/>
                <a:gd name="T52" fmla="*/ 185 w 317"/>
                <a:gd name="T53" fmla="*/ 112 h 142"/>
                <a:gd name="T54" fmla="*/ 190 w 317"/>
                <a:gd name="T55" fmla="*/ 138 h 142"/>
                <a:gd name="T56" fmla="*/ 189 w 317"/>
                <a:gd name="T57" fmla="*/ 116 h 142"/>
                <a:gd name="T58" fmla="*/ 159 w 317"/>
                <a:gd name="T59" fmla="*/ 135 h 142"/>
                <a:gd name="T60" fmla="*/ 161 w 317"/>
                <a:gd name="T61" fmla="*/ 132 h 142"/>
                <a:gd name="T62" fmla="*/ 162 w 317"/>
                <a:gd name="T63" fmla="*/ 115 h 142"/>
                <a:gd name="T64" fmla="*/ 163 w 317"/>
                <a:gd name="T65" fmla="*/ 120 h 142"/>
                <a:gd name="T66" fmla="*/ 164 w 317"/>
                <a:gd name="T67" fmla="*/ 127 h 142"/>
                <a:gd name="T68" fmla="*/ 155 w 317"/>
                <a:gd name="T69" fmla="*/ 140 h 142"/>
                <a:gd name="T70" fmla="*/ 147 w 317"/>
                <a:gd name="T71" fmla="*/ 141 h 142"/>
                <a:gd name="T72" fmla="*/ 137 w 317"/>
                <a:gd name="T73" fmla="*/ 131 h 142"/>
                <a:gd name="T74" fmla="*/ 139 w 317"/>
                <a:gd name="T75" fmla="*/ 123 h 142"/>
                <a:gd name="T76" fmla="*/ 129 w 317"/>
                <a:gd name="T77" fmla="*/ 112 h 142"/>
                <a:gd name="T78" fmla="*/ 105 w 317"/>
                <a:gd name="T79" fmla="*/ 104 h 142"/>
                <a:gd name="T80" fmla="*/ 82 w 317"/>
                <a:gd name="T81" fmla="*/ 115 h 142"/>
                <a:gd name="T82" fmla="*/ 85 w 317"/>
                <a:gd name="T83" fmla="*/ 113 h 142"/>
                <a:gd name="T84" fmla="*/ 95 w 317"/>
                <a:gd name="T85" fmla="*/ 99 h 142"/>
                <a:gd name="T86" fmla="*/ 93 w 317"/>
                <a:gd name="T87" fmla="*/ 104 h 142"/>
                <a:gd name="T88" fmla="*/ 91 w 317"/>
                <a:gd name="T89" fmla="*/ 110 h 142"/>
                <a:gd name="T90" fmla="*/ 76 w 317"/>
                <a:gd name="T91" fmla="*/ 117 h 142"/>
                <a:gd name="T92" fmla="*/ 73 w 317"/>
                <a:gd name="T93" fmla="*/ 94 h 142"/>
                <a:gd name="T94" fmla="*/ 70 w 317"/>
                <a:gd name="T95" fmla="*/ 82 h 142"/>
                <a:gd name="T96" fmla="*/ 75 w 317"/>
                <a:gd name="T97" fmla="*/ 100 h 142"/>
                <a:gd name="T98" fmla="*/ 66 w 317"/>
                <a:gd name="T99" fmla="*/ 113 h 142"/>
                <a:gd name="T100" fmla="*/ 66 w 317"/>
                <a:gd name="T101" fmla="*/ 98 h 142"/>
                <a:gd name="T102" fmla="*/ 62 w 317"/>
                <a:gd name="T103" fmla="*/ 82 h 142"/>
                <a:gd name="T104" fmla="*/ 45 w 317"/>
                <a:gd name="T105" fmla="*/ 88 h 142"/>
                <a:gd name="T106" fmla="*/ 48 w 317"/>
                <a:gd name="T107" fmla="*/ 57 h 142"/>
                <a:gd name="T108" fmla="*/ 50 w 317"/>
                <a:gd name="T109" fmla="*/ 60 h 142"/>
                <a:gd name="T110" fmla="*/ 42 w 317"/>
                <a:gd name="T111" fmla="*/ 47 h 142"/>
                <a:gd name="T112" fmla="*/ 24 w 317"/>
                <a:gd name="T113" fmla="*/ 33 h 142"/>
                <a:gd name="T114" fmla="*/ 36 w 317"/>
                <a:gd name="T115" fmla="*/ 36 h 142"/>
                <a:gd name="T116" fmla="*/ 20 w 317"/>
                <a:gd name="T117" fmla="*/ 30 h 142"/>
                <a:gd name="T118" fmla="*/ 6 w 317"/>
                <a:gd name="T119" fmla="*/ 9 h 142"/>
                <a:gd name="T120" fmla="*/ 10 w 317"/>
                <a:gd name="T121" fmla="*/ 18 h 142"/>
                <a:gd name="T122" fmla="*/ 27 w 317"/>
                <a:gd name="T123" fmla="*/ 6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17" h="142">
                  <a:moveTo>
                    <a:pt x="287" y="78"/>
                  </a:moveTo>
                  <a:cubicBezTo>
                    <a:pt x="265" y="62"/>
                    <a:pt x="265" y="62"/>
                    <a:pt x="265" y="62"/>
                  </a:cubicBezTo>
                  <a:cubicBezTo>
                    <a:pt x="269" y="57"/>
                    <a:pt x="269" y="57"/>
                    <a:pt x="269" y="57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2" y="61"/>
                    <a:pt x="284" y="62"/>
                  </a:cubicBezTo>
                  <a:cubicBezTo>
                    <a:pt x="285" y="62"/>
                    <a:pt x="286" y="63"/>
                    <a:pt x="287" y="63"/>
                  </a:cubicBezTo>
                  <a:cubicBezTo>
                    <a:pt x="286" y="63"/>
                    <a:pt x="285" y="62"/>
                    <a:pt x="284" y="61"/>
                  </a:cubicBezTo>
                  <a:cubicBezTo>
                    <a:pt x="283" y="61"/>
                    <a:pt x="282" y="60"/>
                    <a:pt x="280" y="59"/>
                  </a:cubicBezTo>
                  <a:cubicBezTo>
                    <a:pt x="272" y="53"/>
                    <a:pt x="272" y="53"/>
                    <a:pt x="272" y="53"/>
                  </a:cubicBezTo>
                  <a:cubicBezTo>
                    <a:pt x="276" y="48"/>
                    <a:pt x="276" y="48"/>
                    <a:pt x="276" y="48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3" y="69"/>
                    <a:pt x="293" y="69"/>
                    <a:pt x="293" y="69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81" y="65"/>
                    <a:pt x="280" y="64"/>
                    <a:pt x="278" y="64"/>
                  </a:cubicBezTo>
                  <a:cubicBezTo>
                    <a:pt x="277" y="63"/>
                    <a:pt x="276" y="63"/>
                    <a:pt x="275" y="62"/>
                  </a:cubicBezTo>
                  <a:cubicBezTo>
                    <a:pt x="276" y="63"/>
                    <a:pt x="278" y="64"/>
                    <a:pt x="279" y="65"/>
                  </a:cubicBezTo>
                  <a:cubicBezTo>
                    <a:pt x="281" y="66"/>
                    <a:pt x="282" y="67"/>
                    <a:pt x="283" y="68"/>
                  </a:cubicBezTo>
                  <a:cubicBezTo>
                    <a:pt x="290" y="73"/>
                    <a:pt x="290" y="73"/>
                    <a:pt x="290" y="73"/>
                  </a:cubicBezTo>
                  <a:cubicBezTo>
                    <a:pt x="287" y="78"/>
                    <a:pt x="287" y="78"/>
                    <a:pt x="287" y="78"/>
                  </a:cubicBezTo>
                  <a:close/>
                  <a:moveTo>
                    <a:pt x="306" y="17"/>
                  </a:moveTo>
                  <a:cubicBezTo>
                    <a:pt x="307" y="11"/>
                    <a:pt x="307" y="11"/>
                    <a:pt x="307" y="11"/>
                  </a:cubicBezTo>
                  <a:cubicBezTo>
                    <a:pt x="309" y="12"/>
                    <a:pt x="309" y="12"/>
                    <a:pt x="309" y="12"/>
                  </a:cubicBezTo>
                  <a:cubicBezTo>
                    <a:pt x="310" y="12"/>
                    <a:pt x="311" y="12"/>
                    <a:pt x="311" y="12"/>
                  </a:cubicBezTo>
                  <a:cubicBezTo>
                    <a:pt x="312" y="11"/>
                    <a:pt x="312" y="11"/>
                    <a:pt x="312" y="10"/>
                  </a:cubicBezTo>
                  <a:cubicBezTo>
                    <a:pt x="312" y="10"/>
                    <a:pt x="312" y="9"/>
                    <a:pt x="312" y="9"/>
                  </a:cubicBezTo>
                  <a:cubicBezTo>
                    <a:pt x="311" y="8"/>
                    <a:pt x="311" y="8"/>
                    <a:pt x="310" y="8"/>
                  </a:cubicBezTo>
                  <a:cubicBezTo>
                    <a:pt x="310" y="8"/>
                    <a:pt x="309" y="8"/>
                    <a:pt x="309" y="8"/>
                  </a:cubicBezTo>
                  <a:cubicBezTo>
                    <a:pt x="308" y="9"/>
                    <a:pt x="307" y="9"/>
                    <a:pt x="307" y="10"/>
                  </a:cubicBezTo>
                  <a:cubicBezTo>
                    <a:pt x="306" y="10"/>
                    <a:pt x="306" y="10"/>
                    <a:pt x="305" y="11"/>
                  </a:cubicBezTo>
                  <a:cubicBezTo>
                    <a:pt x="304" y="12"/>
                    <a:pt x="302" y="13"/>
                    <a:pt x="301" y="14"/>
                  </a:cubicBezTo>
                  <a:cubicBezTo>
                    <a:pt x="300" y="15"/>
                    <a:pt x="300" y="15"/>
                    <a:pt x="299" y="15"/>
                  </a:cubicBezTo>
                  <a:cubicBezTo>
                    <a:pt x="298" y="15"/>
                    <a:pt x="297" y="15"/>
                    <a:pt x="295" y="15"/>
                  </a:cubicBezTo>
                  <a:cubicBezTo>
                    <a:pt x="293" y="15"/>
                    <a:pt x="292" y="14"/>
                    <a:pt x="291" y="12"/>
                  </a:cubicBezTo>
                  <a:cubicBezTo>
                    <a:pt x="290" y="11"/>
                    <a:pt x="289" y="9"/>
                    <a:pt x="290" y="6"/>
                  </a:cubicBezTo>
                  <a:cubicBezTo>
                    <a:pt x="290" y="4"/>
                    <a:pt x="291" y="2"/>
                    <a:pt x="292" y="1"/>
                  </a:cubicBezTo>
                  <a:cubicBezTo>
                    <a:pt x="294" y="0"/>
                    <a:pt x="296" y="0"/>
                    <a:pt x="298" y="0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299" y="6"/>
                    <a:pt x="299" y="6"/>
                    <a:pt x="299" y="6"/>
                  </a:cubicBezTo>
                  <a:cubicBezTo>
                    <a:pt x="297" y="6"/>
                    <a:pt x="297" y="6"/>
                    <a:pt x="297" y="6"/>
                  </a:cubicBezTo>
                  <a:cubicBezTo>
                    <a:pt x="296" y="6"/>
                    <a:pt x="296" y="6"/>
                    <a:pt x="295" y="6"/>
                  </a:cubicBezTo>
                  <a:cubicBezTo>
                    <a:pt x="295" y="6"/>
                    <a:pt x="294" y="7"/>
                    <a:pt x="294" y="7"/>
                  </a:cubicBezTo>
                  <a:cubicBezTo>
                    <a:pt x="294" y="8"/>
                    <a:pt x="294" y="8"/>
                    <a:pt x="295" y="9"/>
                  </a:cubicBezTo>
                  <a:cubicBezTo>
                    <a:pt x="295" y="9"/>
                    <a:pt x="295" y="9"/>
                    <a:pt x="296" y="9"/>
                  </a:cubicBezTo>
                  <a:cubicBezTo>
                    <a:pt x="297" y="9"/>
                    <a:pt x="299" y="8"/>
                    <a:pt x="301" y="6"/>
                  </a:cubicBezTo>
                  <a:cubicBezTo>
                    <a:pt x="302" y="6"/>
                    <a:pt x="302" y="6"/>
                    <a:pt x="302" y="6"/>
                  </a:cubicBezTo>
                  <a:cubicBezTo>
                    <a:pt x="302" y="6"/>
                    <a:pt x="302" y="6"/>
                    <a:pt x="302" y="6"/>
                  </a:cubicBezTo>
                  <a:cubicBezTo>
                    <a:pt x="304" y="4"/>
                    <a:pt x="306" y="3"/>
                    <a:pt x="307" y="2"/>
                  </a:cubicBezTo>
                  <a:cubicBezTo>
                    <a:pt x="307" y="2"/>
                    <a:pt x="308" y="2"/>
                    <a:pt x="309" y="2"/>
                  </a:cubicBezTo>
                  <a:cubicBezTo>
                    <a:pt x="309" y="2"/>
                    <a:pt x="310" y="2"/>
                    <a:pt x="311" y="2"/>
                  </a:cubicBezTo>
                  <a:cubicBezTo>
                    <a:pt x="313" y="2"/>
                    <a:pt x="315" y="3"/>
                    <a:pt x="316" y="5"/>
                  </a:cubicBezTo>
                  <a:cubicBezTo>
                    <a:pt x="317" y="7"/>
                    <a:pt x="317" y="9"/>
                    <a:pt x="317" y="11"/>
                  </a:cubicBezTo>
                  <a:cubicBezTo>
                    <a:pt x="316" y="14"/>
                    <a:pt x="315" y="16"/>
                    <a:pt x="314" y="17"/>
                  </a:cubicBezTo>
                  <a:cubicBezTo>
                    <a:pt x="312" y="18"/>
                    <a:pt x="310" y="18"/>
                    <a:pt x="308" y="18"/>
                  </a:cubicBezTo>
                  <a:cubicBezTo>
                    <a:pt x="306" y="17"/>
                    <a:pt x="306" y="17"/>
                    <a:pt x="306" y="17"/>
                  </a:cubicBezTo>
                  <a:close/>
                  <a:moveTo>
                    <a:pt x="311" y="33"/>
                  </a:moveTo>
                  <a:cubicBezTo>
                    <a:pt x="286" y="25"/>
                    <a:pt x="286" y="25"/>
                    <a:pt x="286" y="25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313" y="28"/>
                    <a:pt x="313" y="28"/>
                    <a:pt x="313" y="28"/>
                  </a:cubicBezTo>
                  <a:cubicBezTo>
                    <a:pt x="311" y="33"/>
                    <a:pt x="311" y="33"/>
                    <a:pt x="311" y="33"/>
                  </a:cubicBezTo>
                  <a:close/>
                  <a:moveTo>
                    <a:pt x="293" y="52"/>
                  </a:moveTo>
                  <a:cubicBezTo>
                    <a:pt x="296" y="46"/>
                    <a:pt x="296" y="46"/>
                    <a:pt x="296" y="46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8"/>
                    <a:pt x="299" y="48"/>
                    <a:pt x="300" y="48"/>
                  </a:cubicBezTo>
                  <a:cubicBezTo>
                    <a:pt x="300" y="47"/>
                    <a:pt x="301" y="47"/>
                    <a:pt x="301" y="46"/>
                  </a:cubicBezTo>
                  <a:cubicBezTo>
                    <a:pt x="301" y="46"/>
                    <a:pt x="301" y="45"/>
                    <a:pt x="301" y="45"/>
                  </a:cubicBezTo>
                  <a:cubicBezTo>
                    <a:pt x="301" y="44"/>
                    <a:pt x="300" y="44"/>
                    <a:pt x="300" y="44"/>
                  </a:cubicBezTo>
                  <a:cubicBezTo>
                    <a:pt x="299" y="44"/>
                    <a:pt x="299" y="43"/>
                    <a:pt x="298" y="44"/>
                  </a:cubicBezTo>
                  <a:cubicBezTo>
                    <a:pt x="297" y="44"/>
                    <a:pt x="297" y="44"/>
                    <a:pt x="296" y="44"/>
                  </a:cubicBezTo>
                  <a:cubicBezTo>
                    <a:pt x="295" y="44"/>
                    <a:pt x="295" y="45"/>
                    <a:pt x="294" y="45"/>
                  </a:cubicBezTo>
                  <a:cubicBezTo>
                    <a:pt x="292" y="46"/>
                    <a:pt x="291" y="47"/>
                    <a:pt x="289" y="47"/>
                  </a:cubicBezTo>
                  <a:cubicBezTo>
                    <a:pt x="289" y="48"/>
                    <a:pt x="288" y="48"/>
                    <a:pt x="287" y="48"/>
                  </a:cubicBezTo>
                  <a:cubicBezTo>
                    <a:pt x="286" y="48"/>
                    <a:pt x="285" y="48"/>
                    <a:pt x="284" y="47"/>
                  </a:cubicBezTo>
                  <a:cubicBezTo>
                    <a:pt x="282" y="46"/>
                    <a:pt x="280" y="45"/>
                    <a:pt x="280" y="43"/>
                  </a:cubicBezTo>
                  <a:cubicBezTo>
                    <a:pt x="279" y="41"/>
                    <a:pt x="279" y="39"/>
                    <a:pt x="280" y="37"/>
                  </a:cubicBezTo>
                  <a:cubicBezTo>
                    <a:pt x="281" y="35"/>
                    <a:pt x="283" y="33"/>
                    <a:pt x="284" y="33"/>
                  </a:cubicBezTo>
                  <a:cubicBezTo>
                    <a:pt x="286" y="32"/>
                    <a:pt x="287" y="32"/>
                    <a:pt x="290" y="33"/>
                  </a:cubicBezTo>
                  <a:cubicBezTo>
                    <a:pt x="292" y="34"/>
                    <a:pt x="292" y="34"/>
                    <a:pt x="292" y="34"/>
                  </a:cubicBezTo>
                  <a:cubicBezTo>
                    <a:pt x="289" y="39"/>
                    <a:pt x="289" y="39"/>
                    <a:pt x="289" y="39"/>
                  </a:cubicBezTo>
                  <a:cubicBezTo>
                    <a:pt x="288" y="38"/>
                    <a:pt x="288" y="38"/>
                    <a:pt x="288" y="38"/>
                  </a:cubicBezTo>
                  <a:cubicBezTo>
                    <a:pt x="287" y="38"/>
                    <a:pt x="286" y="38"/>
                    <a:pt x="286" y="38"/>
                  </a:cubicBezTo>
                  <a:cubicBezTo>
                    <a:pt x="285" y="38"/>
                    <a:pt x="285" y="38"/>
                    <a:pt x="284" y="39"/>
                  </a:cubicBezTo>
                  <a:cubicBezTo>
                    <a:pt x="284" y="40"/>
                    <a:pt x="284" y="40"/>
                    <a:pt x="284" y="40"/>
                  </a:cubicBezTo>
                  <a:cubicBezTo>
                    <a:pt x="285" y="41"/>
                    <a:pt x="285" y="41"/>
                    <a:pt x="286" y="41"/>
                  </a:cubicBezTo>
                  <a:cubicBezTo>
                    <a:pt x="286" y="42"/>
                    <a:pt x="288" y="41"/>
                    <a:pt x="291" y="40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5" y="38"/>
                    <a:pt x="297" y="37"/>
                    <a:pt x="298" y="37"/>
                  </a:cubicBezTo>
                  <a:cubicBezTo>
                    <a:pt x="298" y="37"/>
                    <a:pt x="299" y="37"/>
                    <a:pt x="300" y="37"/>
                  </a:cubicBezTo>
                  <a:cubicBezTo>
                    <a:pt x="300" y="38"/>
                    <a:pt x="301" y="38"/>
                    <a:pt x="302" y="38"/>
                  </a:cubicBezTo>
                  <a:cubicBezTo>
                    <a:pt x="304" y="39"/>
                    <a:pt x="305" y="40"/>
                    <a:pt x="306" y="42"/>
                  </a:cubicBezTo>
                  <a:cubicBezTo>
                    <a:pt x="306" y="44"/>
                    <a:pt x="306" y="46"/>
                    <a:pt x="305" y="49"/>
                  </a:cubicBezTo>
                  <a:cubicBezTo>
                    <a:pt x="304" y="51"/>
                    <a:pt x="303" y="52"/>
                    <a:pt x="301" y="53"/>
                  </a:cubicBezTo>
                  <a:cubicBezTo>
                    <a:pt x="299" y="54"/>
                    <a:pt x="297" y="54"/>
                    <a:pt x="295" y="53"/>
                  </a:cubicBezTo>
                  <a:cubicBezTo>
                    <a:pt x="293" y="52"/>
                    <a:pt x="293" y="52"/>
                    <a:pt x="293" y="52"/>
                  </a:cubicBezTo>
                  <a:close/>
                  <a:moveTo>
                    <a:pt x="272" y="95"/>
                  </a:moveTo>
                  <a:cubicBezTo>
                    <a:pt x="253" y="76"/>
                    <a:pt x="253" y="76"/>
                    <a:pt x="253" y="76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1" y="75"/>
                    <a:pt x="261" y="75"/>
                    <a:pt x="261" y="75"/>
                  </a:cubicBezTo>
                  <a:cubicBezTo>
                    <a:pt x="265" y="79"/>
                    <a:pt x="265" y="79"/>
                    <a:pt x="265" y="79"/>
                  </a:cubicBezTo>
                  <a:cubicBezTo>
                    <a:pt x="270" y="74"/>
                    <a:pt x="270" y="74"/>
                    <a:pt x="270" y="74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69" y="83"/>
                    <a:pt x="269" y="83"/>
                    <a:pt x="269" y="83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8" y="81"/>
                    <a:pt x="278" y="81"/>
                    <a:pt x="278" y="81"/>
                  </a:cubicBezTo>
                  <a:cubicBezTo>
                    <a:pt x="282" y="85"/>
                    <a:pt x="282" y="85"/>
                    <a:pt x="282" y="85"/>
                  </a:cubicBezTo>
                  <a:cubicBezTo>
                    <a:pt x="272" y="95"/>
                    <a:pt x="272" y="95"/>
                    <a:pt x="272" y="95"/>
                  </a:cubicBezTo>
                  <a:close/>
                  <a:moveTo>
                    <a:pt x="261" y="105"/>
                  </a:moveTo>
                  <a:cubicBezTo>
                    <a:pt x="243" y="85"/>
                    <a:pt x="243" y="85"/>
                    <a:pt x="243" y="85"/>
                  </a:cubicBezTo>
                  <a:cubicBezTo>
                    <a:pt x="248" y="81"/>
                    <a:pt x="248" y="81"/>
                    <a:pt x="248" y="81"/>
                  </a:cubicBezTo>
                  <a:cubicBezTo>
                    <a:pt x="266" y="101"/>
                    <a:pt x="266" y="101"/>
                    <a:pt x="266" y="101"/>
                  </a:cubicBezTo>
                  <a:cubicBezTo>
                    <a:pt x="261" y="105"/>
                    <a:pt x="261" y="105"/>
                    <a:pt x="261" y="105"/>
                  </a:cubicBezTo>
                  <a:close/>
                  <a:moveTo>
                    <a:pt x="234" y="100"/>
                  </a:moveTo>
                  <a:cubicBezTo>
                    <a:pt x="241" y="111"/>
                    <a:pt x="241" y="111"/>
                    <a:pt x="241" y="111"/>
                  </a:cubicBezTo>
                  <a:cubicBezTo>
                    <a:pt x="242" y="112"/>
                    <a:pt x="242" y="112"/>
                    <a:pt x="243" y="112"/>
                  </a:cubicBezTo>
                  <a:cubicBezTo>
                    <a:pt x="243" y="112"/>
                    <a:pt x="244" y="112"/>
                    <a:pt x="244" y="112"/>
                  </a:cubicBezTo>
                  <a:cubicBezTo>
                    <a:pt x="245" y="112"/>
                    <a:pt x="245" y="111"/>
                    <a:pt x="245" y="111"/>
                  </a:cubicBezTo>
                  <a:cubicBezTo>
                    <a:pt x="245" y="110"/>
                    <a:pt x="245" y="110"/>
                    <a:pt x="244" y="109"/>
                  </a:cubicBezTo>
                  <a:cubicBezTo>
                    <a:pt x="237" y="98"/>
                    <a:pt x="237" y="98"/>
                    <a:pt x="237" y="98"/>
                  </a:cubicBezTo>
                  <a:cubicBezTo>
                    <a:pt x="237" y="97"/>
                    <a:pt x="236" y="97"/>
                    <a:pt x="236" y="97"/>
                  </a:cubicBezTo>
                  <a:cubicBezTo>
                    <a:pt x="235" y="97"/>
                    <a:pt x="235" y="97"/>
                    <a:pt x="234" y="97"/>
                  </a:cubicBezTo>
                  <a:cubicBezTo>
                    <a:pt x="234" y="97"/>
                    <a:pt x="233" y="98"/>
                    <a:pt x="233" y="98"/>
                  </a:cubicBezTo>
                  <a:cubicBezTo>
                    <a:pt x="233" y="99"/>
                    <a:pt x="233" y="99"/>
                    <a:pt x="234" y="100"/>
                  </a:cubicBezTo>
                  <a:close/>
                  <a:moveTo>
                    <a:pt x="229" y="104"/>
                  </a:moveTo>
                  <a:cubicBezTo>
                    <a:pt x="228" y="102"/>
                    <a:pt x="227" y="100"/>
                    <a:pt x="228" y="98"/>
                  </a:cubicBezTo>
                  <a:cubicBezTo>
                    <a:pt x="228" y="96"/>
                    <a:pt x="229" y="95"/>
                    <a:pt x="231" y="93"/>
                  </a:cubicBezTo>
                  <a:cubicBezTo>
                    <a:pt x="234" y="92"/>
                    <a:pt x="236" y="91"/>
                    <a:pt x="238" y="92"/>
                  </a:cubicBezTo>
                  <a:cubicBezTo>
                    <a:pt x="239" y="92"/>
                    <a:pt x="241" y="93"/>
                    <a:pt x="243" y="96"/>
                  </a:cubicBezTo>
                  <a:cubicBezTo>
                    <a:pt x="249" y="105"/>
                    <a:pt x="249" y="105"/>
                    <a:pt x="249" y="105"/>
                  </a:cubicBezTo>
                  <a:cubicBezTo>
                    <a:pt x="250" y="107"/>
                    <a:pt x="251" y="109"/>
                    <a:pt x="251" y="111"/>
                  </a:cubicBezTo>
                  <a:cubicBezTo>
                    <a:pt x="250" y="113"/>
                    <a:pt x="249" y="114"/>
                    <a:pt x="247" y="116"/>
                  </a:cubicBezTo>
                  <a:cubicBezTo>
                    <a:pt x="245" y="117"/>
                    <a:pt x="243" y="118"/>
                    <a:pt x="241" y="118"/>
                  </a:cubicBezTo>
                  <a:cubicBezTo>
                    <a:pt x="239" y="117"/>
                    <a:pt x="237" y="116"/>
                    <a:pt x="236" y="114"/>
                  </a:cubicBezTo>
                  <a:cubicBezTo>
                    <a:pt x="229" y="104"/>
                    <a:pt x="229" y="104"/>
                    <a:pt x="229" y="104"/>
                  </a:cubicBezTo>
                  <a:close/>
                  <a:moveTo>
                    <a:pt x="210" y="134"/>
                  </a:moveTo>
                  <a:cubicBezTo>
                    <a:pt x="200" y="109"/>
                    <a:pt x="200" y="109"/>
                    <a:pt x="200" y="109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3" y="113"/>
                    <a:pt x="213" y="113"/>
                    <a:pt x="213" y="113"/>
                  </a:cubicBezTo>
                  <a:cubicBezTo>
                    <a:pt x="214" y="114"/>
                    <a:pt x="214" y="115"/>
                    <a:pt x="215" y="116"/>
                  </a:cubicBezTo>
                  <a:cubicBezTo>
                    <a:pt x="215" y="117"/>
                    <a:pt x="216" y="118"/>
                    <a:pt x="216" y="119"/>
                  </a:cubicBezTo>
                  <a:cubicBezTo>
                    <a:pt x="216" y="118"/>
                    <a:pt x="215" y="116"/>
                    <a:pt x="215" y="115"/>
                  </a:cubicBezTo>
                  <a:cubicBezTo>
                    <a:pt x="215" y="114"/>
                    <a:pt x="214" y="113"/>
                    <a:pt x="214" y="113"/>
                  </a:cubicBezTo>
                  <a:cubicBezTo>
                    <a:pt x="212" y="104"/>
                    <a:pt x="212" y="104"/>
                    <a:pt x="212" y="104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31" y="125"/>
                    <a:pt x="231" y="125"/>
                    <a:pt x="231" y="125"/>
                  </a:cubicBezTo>
                  <a:cubicBezTo>
                    <a:pt x="226" y="127"/>
                    <a:pt x="226" y="127"/>
                    <a:pt x="226" y="127"/>
                  </a:cubicBezTo>
                  <a:cubicBezTo>
                    <a:pt x="222" y="118"/>
                    <a:pt x="222" y="118"/>
                    <a:pt x="222" y="118"/>
                  </a:cubicBezTo>
                  <a:cubicBezTo>
                    <a:pt x="221" y="116"/>
                    <a:pt x="220" y="114"/>
                    <a:pt x="219" y="112"/>
                  </a:cubicBezTo>
                  <a:cubicBezTo>
                    <a:pt x="219" y="110"/>
                    <a:pt x="218" y="108"/>
                    <a:pt x="217" y="106"/>
                  </a:cubicBezTo>
                  <a:cubicBezTo>
                    <a:pt x="218" y="109"/>
                    <a:pt x="218" y="110"/>
                    <a:pt x="218" y="112"/>
                  </a:cubicBezTo>
                  <a:cubicBezTo>
                    <a:pt x="219" y="113"/>
                    <a:pt x="219" y="114"/>
                    <a:pt x="219" y="115"/>
                  </a:cubicBezTo>
                  <a:cubicBezTo>
                    <a:pt x="222" y="129"/>
                    <a:pt x="222" y="129"/>
                    <a:pt x="222" y="129"/>
                  </a:cubicBezTo>
                  <a:cubicBezTo>
                    <a:pt x="219" y="130"/>
                    <a:pt x="219" y="130"/>
                    <a:pt x="219" y="130"/>
                  </a:cubicBezTo>
                  <a:cubicBezTo>
                    <a:pt x="212" y="119"/>
                    <a:pt x="212" y="119"/>
                    <a:pt x="212" y="119"/>
                  </a:cubicBezTo>
                  <a:cubicBezTo>
                    <a:pt x="211" y="117"/>
                    <a:pt x="210" y="116"/>
                    <a:pt x="209" y="114"/>
                  </a:cubicBezTo>
                  <a:cubicBezTo>
                    <a:pt x="208" y="113"/>
                    <a:pt x="207" y="112"/>
                    <a:pt x="207" y="110"/>
                  </a:cubicBezTo>
                  <a:cubicBezTo>
                    <a:pt x="208" y="112"/>
                    <a:pt x="208" y="114"/>
                    <a:pt x="209" y="116"/>
                  </a:cubicBezTo>
                  <a:cubicBezTo>
                    <a:pt x="210" y="118"/>
                    <a:pt x="211" y="120"/>
                    <a:pt x="212" y="122"/>
                  </a:cubicBezTo>
                  <a:cubicBezTo>
                    <a:pt x="216" y="131"/>
                    <a:pt x="216" y="131"/>
                    <a:pt x="216" y="131"/>
                  </a:cubicBezTo>
                  <a:cubicBezTo>
                    <a:pt x="210" y="134"/>
                    <a:pt x="210" y="134"/>
                    <a:pt x="210" y="134"/>
                  </a:cubicBezTo>
                  <a:close/>
                  <a:moveTo>
                    <a:pt x="184" y="139"/>
                  </a:moveTo>
                  <a:cubicBezTo>
                    <a:pt x="185" y="112"/>
                    <a:pt x="185" y="112"/>
                    <a:pt x="185" y="112"/>
                  </a:cubicBezTo>
                  <a:cubicBezTo>
                    <a:pt x="193" y="111"/>
                    <a:pt x="193" y="111"/>
                    <a:pt x="193" y="111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84" y="139"/>
                    <a:pt x="184" y="139"/>
                    <a:pt x="184" y="139"/>
                  </a:cubicBezTo>
                  <a:close/>
                  <a:moveTo>
                    <a:pt x="190" y="129"/>
                  </a:moveTo>
                  <a:cubicBezTo>
                    <a:pt x="193" y="128"/>
                    <a:pt x="193" y="128"/>
                    <a:pt x="193" y="128"/>
                  </a:cubicBezTo>
                  <a:cubicBezTo>
                    <a:pt x="191" y="120"/>
                    <a:pt x="191" y="120"/>
                    <a:pt x="191" y="120"/>
                  </a:cubicBezTo>
                  <a:cubicBezTo>
                    <a:pt x="190" y="120"/>
                    <a:pt x="190" y="119"/>
                    <a:pt x="190" y="119"/>
                  </a:cubicBezTo>
                  <a:cubicBezTo>
                    <a:pt x="190" y="118"/>
                    <a:pt x="190" y="117"/>
                    <a:pt x="189" y="116"/>
                  </a:cubicBezTo>
                  <a:cubicBezTo>
                    <a:pt x="189" y="117"/>
                    <a:pt x="190" y="117"/>
                    <a:pt x="190" y="118"/>
                  </a:cubicBezTo>
                  <a:cubicBezTo>
                    <a:pt x="190" y="119"/>
                    <a:pt x="190" y="120"/>
                    <a:pt x="190" y="120"/>
                  </a:cubicBezTo>
                  <a:cubicBezTo>
                    <a:pt x="190" y="129"/>
                    <a:pt x="190" y="129"/>
                    <a:pt x="190" y="129"/>
                  </a:cubicBezTo>
                  <a:close/>
                  <a:moveTo>
                    <a:pt x="153" y="132"/>
                  </a:moveTo>
                  <a:cubicBezTo>
                    <a:pt x="159" y="133"/>
                    <a:pt x="159" y="133"/>
                    <a:pt x="159" y="133"/>
                  </a:cubicBezTo>
                  <a:cubicBezTo>
                    <a:pt x="159" y="135"/>
                    <a:pt x="159" y="135"/>
                    <a:pt x="159" y="135"/>
                  </a:cubicBezTo>
                  <a:cubicBezTo>
                    <a:pt x="159" y="136"/>
                    <a:pt x="159" y="136"/>
                    <a:pt x="159" y="137"/>
                  </a:cubicBezTo>
                  <a:cubicBezTo>
                    <a:pt x="160" y="137"/>
                    <a:pt x="160" y="137"/>
                    <a:pt x="161" y="137"/>
                  </a:cubicBezTo>
                  <a:cubicBezTo>
                    <a:pt x="162" y="138"/>
                    <a:pt x="162" y="137"/>
                    <a:pt x="162" y="137"/>
                  </a:cubicBezTo>
                  <a:cubicBezTo>
                    <a:pt x="163" y="137"/>
                    <a:pt x="163" y="136"/>
                    <a:pt x="163" y="135"/>
                  </a:cubicBezTo>
                  <a:cubicBezTo>
                    <a:pt x="163" y="135"/>
                    <a:pt x="163" y="134"/>
                    <a:pt x="163" y="134"/>
                  </a:cubicBezTo>
                  <a:cubicBezTo>
                    <a:pt x="162" y="133"/>
                    <a:pt x="162" y="133"/>
                    <a:pt x="161" y="132"/>
                  </a:cubicBezTo>
                  <a:cubicBezTo>
                    <a:pt x="161" y="132"/>
                    <a:pt x="160" y="131"/>
                    <a:pt x="160" y="131"/>
                  </a:cubicBezTo>
                  <a:cubicBezTo>
                    <a:pt x="158" y="129"/>
                    <a:pt x="157" y="128"/>
                    <a:pt x="156" y="127"/>
                  </a:cubicBezTo>
                  <a:cubicBezTo>
                    <a:pt x="155" y="126"/>
                    <a:pt x="155" y="126"/>
                    <a:pt x="155" y="125"/>
                  </a:cubicBezTo>
                  <a:cubicBezTo>
                    <a:pt x="154" y="124"/>
                    <a:pt x="154" y="123"/>
                    <a:pt x="154" y="122"/>
                  </a:cubicBezTo>
                  <a:cubicBezTo>
                    <a:pt x="154" y="119"/>
                    <a:pt x="155" y="118"/>
                    <a:pt x="156" y="116"/>
                  </a:cubicBezTo>
                  <a:cubicBezTo>
                    <a:pt x="158" y="115"/>
                    <a:pt x="160" y="115"/>
                    <a:pt x="162" y="115"/>
                  </a:cubicBezTo>
                  <a:cubicBezTo>
                    <a:pt x="165" y="115"/>
                    <a:pt x="167" y="116"/>
                    <a:pt x="168" y="117"/>
                  </a:cubicBezTo>
                  <a:cubicBezTo>
                    <a:pt x="169" y="118"/>
                    <a:pt x="170" y="120"/>
                    <a:pt x="169" y="122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4" y="124"/>
                    <a:pt x="164" y="124"/>
                    <a:pt x="164" y="124"/>
                  </a:cubicBezTo>
                  <a:cubicBezTo>
                    <a:pt x="164" y="122"/>
                    <a:pt x="164" y="122"/>
                    <a:pt x="164" y="122"/>
                  </a:cubicBezTo>
                  <a:cubicBezTo>
                    <a:pt x="164" y="121"/>
                    <a:pt x="164" y="121"/>
                    <a:pt x="163" y="120"/>
                  </a:cubicBezTo>
                  <a:cubicBezTo>
                    <a:pt x="163" y="120"/>
                    <a:pt x="163" y="120"/>
                    <a:pt x="162" y="120"/>
                  </a:cubicBezTo>
                  <a:cubicBezTo>
                    <a:pt x="161" y="119"/>
                    <a:pt x="161" y="120"/>
                    <a:pt x="161" y="120"/>
                  </a:cubicBezTo>
                  <a:cubicBezTo>
                    <a:pt x="160" y="120"/>
                    <a:pt x="160" y="121"/>
                    <a:pt x="160" y="121"/>
                  </a:cubicBezTo>
                  <a:cubicBezTo>
                    <a:pt x="160" y="122"/>
                    <a:pt x="161" y="124"/>
                    <a:pt x="164" y="126"/>
                  </a:cubicBezTo>
                  <a:cubicBezTo>
                    <a:pt x="164" y="127"/>
                    <a:pt x="164" y="127"/>
                    <a:pt x="164" y="127"/>
                  </a:cubicBezTo>
                  <a:cubicBezTo>
                    <a:pt x="164" y="127"/>
                    <a:pt x="164" y="127"/>
                    <a:pt x="164" y="127"/>
                  </a:cubicBezTo>
                  <a:cubicBezTo>
                    <a:pt x="167" y="129"/>
                    <a:pt x="168" y="130"/>
                    <a:pt x="168" y="131"/>
                  </a:cubicBezTo>
                  <a:cubicBezTo>
                    <a:pt x="169" y="132"/>
                    <a:pt x="169" y="133"/>
                    <a:pt x="169" y="133"/>
                  </a:cubicBezTo>
                  <a:cubicBezTo>
                    <a:pt x="169" y="134"/>
                    <a:pt x="169" y="135"/>
                    <a:pt x="169" y="135"/>
                  </a:cubicBezTo>
                  <a:cubicBezTo>
                    <a:pt x="169" y="138"/>
                    <a:pt x="168" y="139"/>
                    <a:pt x="167" y="141"/>
                  </a:cubicBezTo>
                  <a:cubicBezTo>
                    <a:pt x="165" y="142"/>
                    <a:pt x="163" y="142"/>
                    <a:pt x="161" y="142"/>
                  </a:cubicBezTo>
                  <a:cubicBezTo>
                    <a:pt x="158" y="142"/>
                    <a:pt x="156" y="141"/>
                    <a:pt x="155" y="140"/>
                  </a:cubicBezTo>
                  <a:cubicBezTo>
                    <a:pt x="154" y="139"/>
                    <a:pt x="153" y="137"/>
                    <a:pt x="153" y="134"/>
                  </a:cubicBezTo>
                  <a:cubicBezTo>
                    <a:pt x="153" y="132"/>
                    <a:pt x="153" y="132"/>
                    <a:pt x="153" y="132"/>
                  </a:cubicBezTo>
                  <a:close/>
                  <a:moveTo>
                    <a:pt x="129" y="140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7" y="141"/>
                    <a:pt x="147" y="141"/>
                    <a:pt x="147" y="141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36" y="135"/>
                    <a:pt x="136" y="135"/>
                    <a:pt x="136" y="135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29" y="140"/>
                    <a:pt x="129" y="140"/>
                    <a:pt x="129" y="140"/>
                  </a:cubicBezTo>
                  <a:close/>
                  <a:moveTo>
                    <a:pt x="137" y="131"/>
                  </a:moveTo>
                  <a:cubicBezTo>
                    <a:pt x="140" y="131"/>
                    <a:pt x="140" y="131"/>
                    <a:pt x="140" y="131"/>
                  </a:cubicBezTo>
                  <a:cubicBezTo>
                    <a:pt x="140" y="123"/>
                    <a:pt x="140" y="123"/>
                    <a:pt x="140" y="123"/>
                  </a:cubicBezTo>
                  <a:cubicBezTo>
                    <a:pt x="140" y="122"/>
                    <a:pt x="140" y="121"/>
                    <a:pt x="140" y="121"/>
                  </a:cubicBezTo>
                  <a:cubicBezTo>
                    <a:pt x="140" y="120"/>
                    <a:pt x="140" y="119"/>
                    <a:pt x="140" y="118"/>
                  </a:cubicBezTo>
                  <a:cubicBezTo>
                    <a:pt x="140" y="119"/>
                    <a:pt x="140" y="119"/>
                    <a:pt x="139" y="120"/>
                  </a:cubicBezTo>
                  <a:cubicBezTo>
                    <a:pt x="139" y="121"/>
                    <a:pt x="139" y="122"/>
                    <a:pt x="139" y="123"/>
                  </a:cubicBezTo>
                  <a:cubicBezTo>
                    <a:pt x="137" y="131"/>
                    <a:pt x="137" y="131"/>
                    <a:pt x="137" y="131"/>
                  </a:cubicBezTo>
                  <a:close/>
                  <a:moveTo>
                    <a:pt x="113" y="136"/>
                  </a:moveTo>
                  <a:cubicBezTo>
                    <a:pt x="118" y="115"/>
                    <a:pt x="118" y="115"/>
                    <a:pt x="118" y="115"/>
                  </a:cubicBezTo>
                  <a:cubicBezTo>
                    <a:pt x="114" y="114"/>
                    <a:pt x="114" y="114"/>
                    <a:pt x="114" y="114"/>
                  </a:cubicBezTo>
                  <a:cubicBezTo>
                    <a:pt x="115" y="109"/>
                    <a:pt x="115" y="109"/>
                    <a:pt x="115" y="109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8" y="117"/>
                    <a:pt x="128" y="117"/>
                    <a:pt x="128" y="117"/>
                  </a:cubicBezTo>
                  <a:cubicBezTo>
                    <a:pt x="124" y="116"/>
                    <a:pt x="124" y="116"/>
                    <a:pt x="124" y="116"/>
                  </a:cubicBezTo>
                  <a:cubicBezTo>
                    <a:pt x="119" y="137"/>
                    <a:pt x="119" y="137"/>
                    <a:pt x="119" y="137"/>
                  </a:cubicBezTo>
                  <a:cubicBezTo>
                    <a:pt x="113" y="136"/>
                    <a:pt x="113" y="136"/>
                    <a:pt x="113" y="136"/>
                  </a:cubicBezTo>
                  <a:close/>
                  <a:moveTo>
                    <a:pt x="95" y="129"/>
                  </a:moveTo>
                  <a:cubicBezTo>
                    <a:pt x="105" y="104"/>
                    <a:pt x="105" y="104"/>
                    <a:pt x="105" y="104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01" y="131"/>
                    <a:pt x="101" y="131"/>
                    <a:pt x="101" y="131"/>
                  </a:cubicBezTo>
                  <a:cubicBezTo>
                    <a:pt x="95" y="129"/>
                    <a:pt x="95" y="129"/>
                    <a:pt x="95" y="129"/>
                  </a:cubicBezTo>
                  <a:close/>
                  <a:moveTo>
                    <a:pt x="78" y="110"/>
                  </a:moveTo>
                  <a:cubicBezTo>
                    <a:pt x="83" y="113"/>
                    <a:pt x="83" y="113"/>
                    <a:pt x="83" y="113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2" y="115"/>
                    <a:pt x="81" y="116"/>
                    <a:pt x="82" y="117"/>
                  </a:cubicBezTo>
                  <a:cubicBezTo>
                    <a:pt x="82" y="117"/>
                    <a:pt x="82" y="118"/>
                    <a:pt x="82" y="118"/>
                  </a:cubicBezTo>
                  <a:cubicBezTo>
                    <a:pt x="83" y="118"/>
                    <a:pt x="83" y="118"/>
                    <a:pt x="84" y="118"/>
                  </a:cubicBezTo>
                  <a:cubicBezTo>
                    <a:pt x="84" y="118"/>
                    <a:pt x="85" y="118"/>
                    <a:pt x="85" y="117"/>
                  </a:cubicBezTo>
                  <a:cubicBezTo>
                    <a:pt x="86" y="117"/>
                    <a:pt x="86" y="116"/>
                    <a:pt x="86" y="115"/>
                  </a:cubicBezTo>
                  <a:cubicBezTo>
                    <a:pt x="86" y="115"/>
                    <a:pt x="86" y="114"/>
                    <a:pt x="85" y="113"/>
                  </a:cubicBezTo>
                  <a:cubicBezTo>
                    <a:pt x="85" y="113"/>
                    <a:pt x="85" y="112"/>
                    <a:pt x="85" y="112"/>
                  </a:cubicBezTo>
                  <a:cubicBezTo>
                    <a:pt x="84" y="109"/>
                    <a:pt x="83" y="108"/>
                    <a:pt x="83" y="106"/>
                  </a:cubicBezTo>
                  <a:cubicBezTo>
                    <a:pt x="83" y="106"/>
                    <a:pt x="83" y="105"/>
                    <a:pt x="83" y="104"/>
                  </a:cubicBezTo>
                  <a:cubicBezTo>
                    <a:pt x="83" y="103"/>
                    <a:pt x="84" y="102"/>
                    <a:pt x="84" y="101"/>
                  </a:cubicBezTo>
                  <a:cubicBezTo>
                    <a:pt x="85" y="99"/>
                    <a:pt x="87" y="98"/>
                    <a:pt x="89" y="97"/>
                  </a:cubicBezTo>
                  <a:cubicBezTo>
                    <a:pt x="91" y="97"/>
                    <a:pt x="93" y="97"/>
                    <a:pt x="95" y="99"/>
                  </a:cubicBezTo>
                  <a:cubicBezTo>
                    <a:pt x="97" y="100"/>
                    <a:pt x="98" y="102"/>
                    <a:pt x="98" y="103"/>
                  </a:cubicBezTo>
                  <a:cubicBezTo>
                    <a:pt x="99" y="105"/>
                    <a:pt x="99" y="107"/>
                    <a:pt x="97" y="108"/>
                  </a:cubicBezTo>
                  <a:cubicBezTo>
                    <a:pt x="96" y="110"/>
                    <a:pt x="96" y="110"/>
                    <a:pt x="96" y="110"/>
                  </a:cubicBezTo>
                  <a:cubicBezTo>
                    <a:pt x="91" y="107"/>
                    <a:pt x="91" y="107"/>
                    <a:pt x="91" y="107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3" y="105"/>
                    <a:pt x="93" y="104"/>
                    <a:pt x="93" y="104"/>
                  </a:cubicBezTo>
                  <a:cubicBezTo>
                    <a:pt x="93" y="103"/>
                    <a:pt x="93" y="103"/>
                    <a:pt x="92" y="103"/>
                  </a:cubicBezTo>
                  <a:cubicBezTo>
                    <a:pt x="92" y="102"/>
                    <a:pt x="91" y="102"/>
                    <a:pt x="91" y="102"/>
                  </a:cubicBezTo>
                  <a:cubicBezTo>
                    <a:pt x="90" y="103"/>
                    <a:pt x="90" y="103"/>
                    <a:pt x="89" y="103"/>
                  </a:cubicBezTo>
                  <a:cubicBezTo>
                    <a:pt x="89" y="104"/>
                    <a:pt x="89" y="106"/>
                    <a:pt x="90" y="110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1" y="110"/>
                    <a:pt x="91" y="110"/>
                    <a:pt x="91" y="110"/>
                  </a:cubicBezTo>
                  <a:cubicBezTo>
                    <a:pt x="92" y="113"/>
                    <a:pt x="92" y="115"/>
                    <a:pt x="92" y="116"/>
                  </a:cubicBezTo>
                  <a:cubicBezTo>
                    <a:pt x="92" y="117"/>
                    <a:pt x="92" y="117"/>
                    <a:pt x="91" y="118"/>
                  </a:cubicBezTo>
                  <a:cubicBezTo>
                    <a:pt x="91" y="119"/>
                    <a:pt x="91" y="119"/>
                    <a:pt x="91" y="120"/>
                  </a:cubicBezTo>
                  <a:cubicBezTo>
                    <a:pt x="89" y="122"/>
                    <a:pt x="88" y="123"/>
                    <a:pt x="86" y="123"/>
                  </a:cubicBezTo>
                  <a:cubicBezTo>
                    <a:pt x="84" y="124"/>
                    <a:pt x="82" y="123"/>
                    <a:pt x="80" y="122"/>
                  </a:cubicBezTo>
                  <a:cubicBezTo>
                    <a:pt x="78" y="120"/>
                    <a:pt x="76" y="119"/>
                    <a:pt x="76" y="117"/>
                  </a:cubicBezTo>
                  <a:cubicBezTo>
                    <a:pt x="75" y="115"/>
                    <a:pt x="76" y="113"/>
                    <a:pt x="77" y="111"/>
                  </a:cubicBezTo>
                  <a:cubicBezTo>
                    <a:pt x="78" y="110"/>
                    <a:pt x="78" y="110"/>
                    <a:pt x="78" y="110"/>
                  </a:cubicBezTo>
                  <a:close/>
                  <a:moveTo>
                    <a:pt x="68" y="95"/>
                  </a:moveTo>
                  <a:cubicBezTo>
                    <a:pt x="69" y="95"/>
                    <a:pt x="70" y="96"/>
                    <a:pt x="71" y="96"/>
                  </a:cubicBezTo>
                  <a:cubicBezTo>
                    <a:pt x="71" y="96"/>
                    <a:pt x="72" y="96"/>
                    <a:pt x="72" y="95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4" y="93"/>
                    <a:pt x="74" y="92"/>
                    <a:pt x="74" y="92"/>
                  </a:cubicBezTo>
                  <a:cubicBezTo>
                    <a:pt x="74" y="91"/>
                    <a:pt x="73" y="91"/>
                    <a:pt x="72" y="90"/>
                  </a:cubicBezTo>
                  <a:cubicBezTo>
                    <a:pt x="72" y="90"/>
                    <a:pt x="72" y="90"/>
                    <a:pt x="72" y="90"/>
                  </a:cubicBezTo>
                  <a:cubicBezTo>
                    <a:pt x="68" y="95"/>
                    <a:pt x="68" y="95"/>
                    <a:pt x="68" y="95"/>
                  </a:cubicBezTo>
                  <a:close/>
                  <a:moveTo>
                    <a:pt x="54" y="103"/>
                  </a:moveTo>
                  <a:cubicBezTo>
                    <a:pt x="70" y="82"/>
                    <a:pt x="70" y="82"/>
                    <a:pt x="70" y="82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9" y="89"/>
                    <a:pt x="80" y="91"/>
                    <a:pt x="80" y="92"/>
                  </a:cubicBezTo>
                  <a:cubicBezTo>
                    <a:pt x="80" y="94"/>
                    <a:pt x="80" y="95"/>
                    <a:pt x="79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7" y="99"/>
                    <a:pt x="76" y="100"/>
                    <a:pt x="75" y="100"/>
                  </a:cubicBezTo>
                  <a:cubicBezTo>
                    <a:pt x="74" y="100"/>
                    <a:pt x="73" y="100"/>
                    <a:pt x="72" y="100"/>
                  </a:cubicBezTo>
                  <a:cubicBezTo>
                    <a:pt x="72" y="101"/>
                    <a:pt x="73" y="102"/>
                    <a:pt x="73" y="103"/>
                  </a:cubicBezTo>
                  <a:cubicBezTo>
                    <a:pt x="73" y="104"/>
                    <a:pt x="72" y="105"/>
                    <a:pt x="71" y="106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6" y="112"/>
                    <a:pt x="66" y="112"/>
                  </a:cubicBezTo>
                  <a:cubicBezTo>
                    <a:pt x="66" y="112"/>
                    <a:pt x="66" y="113"/>
                    <a:pt x="66" y="113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9"/>
                    <a:pt x="62" y="108"/>
                  </a:cubicBezTo>
                  <a:cubicBezTo>
                    <a:pt x="62" y="108"/>
                    <a:pt x="62" y="107"/>
                    <a:pt x="63" y="107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2"/>
                    <a:pt x="67" y="101"/>
                    <a:pt x="67" y="100"/>
                  </a:cubicBezTo>
                  <a:cubicBezTo>
                    <a:pt x="67" y="99"/>
                    <a:pt x="67" y="99"/>
                    <a:pt x="66" y="98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4" y="103"/>
                    <a:pt x="54" y="103"/>
                    <a:pt x="54" y="103"/>
                  </a:cubicBezTo>
                  <a:close/>
                  <a:moveTo>
                    <a:pt x="37" y="87"/>
                  </a:moveTo>
                  <a:cubicBezTo>
                    <a:pt x="57" y="69"/>
                    <a:pt x="57" y="69"/>
                    <a:pt x="57" y="69"/>
                  </a:cubicBezTo>
                  <a:cubicBezTo>
                    <a:pt x="66" y="78"/>
                    <a:pt x="66" y="78"/>
                    <a:pt x="66" y="78"/>
                  </a:cubicBezTo>
                  <a:cubicBezTo>
                    <a:pt x="62" y="82"/>
                    <a:pt x="62" y="82"/>
                    <a:pt x="62" y="82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3" y="80"/>
                    <a:pt x="53" y="80"/>
                    <a:pt x="53" y="80"/>
                  </a:cubicBezTo>
                  <a:cubicBezTo>
                    <a:pt x="58" y="85"/>
                    <a:pt x="58" y="85"/>
                    <a:pt x="58" y="85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0" y="84"/>
                    <a:pt x="50" y="84"/>
                    <a:pt x="50" y="84"/>
                  </a:cubicBezTo>
                  <a:cubicBezTo>
                    <a:pt x="45" y="88"/>
                    <a:pt x="45" y="88"/>
                    <a:pt x="45" y="88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47" y="97"/>
                    <a:pt x="47" y="97"/>
                    <a:pt x="47" y="97"/>
                  </a:cubicBezTo>
                  <a:cubicBezTo>
                    <a:pt x="37" y="87"/>
                    <a:pt x="37" y="87"/>
                    <a:pt x="37" y="87"/>
                  </a:cubicBezTo>
                  <a:close/>
                  <a:moveTo>
                    <a:pt x="25" y="70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4"/>
                    <a:pt x="38" y="65"/>
                    <a:pt x="37" y="66"/>
                  </a:cubicBezTo>
                  <a:cubicBezTo>
                    <a:pt x="36" y="67"/>
                    <a:pt x="34" y="68"/>
                    <a:pt x="32" y="69"/>
                  </a:cubicBezTo>
                  <a:cubicBezTo>
                    <a:pt x="34" y="68"/>
                    <a:pt x="37" y="67"/>
                    <a:pt x="39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4" y="65"/>
                    <a:pt x="54" y="65"/>
                    <a:pt x="54" y="65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5" y="70"/>
                    <a:pt x="25" y="70"/>
                    <a:pt x="25" y="70"/>
                  </a:cubicBezTo>
                  <a:close/>
                  <a:moveTo>
                    <a:pt x="15" y="53"/>
                  </a:moveTo>
                  <a:cubicBezTo>
                    <a:pt x="39" y="41"/>
                    <a:pt x="39" y="41"/>
                    <a:pt x="39" y="41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5" y="53"/>
                    <a:pt x="15" y="53"/>
                    <a:pt x="15" y="53"/>
                  </a:cubicBezTo>
                  <a:close/>
                  <a:moveTo>
                    <a:pt x="5" y="29"/>
                  </a:moveTo>
                  <a:cubicBezTo>
                    <a:pt x="31" y="20"/>
                    <a:pt x="31" y="20"/>
                    <a:pt x="31" y="20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3" y="33"/>
                    <a:pt x="22" y="34"/>
                    <a:pt x="20" y="35"/>
                  </a:cubicBezTo>
                  <a:cubicBezTo>
                    <a:pt x="19" y="36"/>
                    <a:pt x="18" y="36"/>
                    <a:pt x="17" y="37"/>
                  </a:cubicBezTo>
                  <a:cubicBezTo>
                    <a:pt x="18" y="37"/>
                    <a:pt x="19" y="36"/>
                    <a:pt x="21" y="35"/>
                  </a:cubicBezTo>
                  <a:cubicBezTo>
                    <a:pt x="22" y="35"/>
                    <a:pt x="23" y="34"/>
                    <a:pt x="25" y="3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1" y="30"/>
                    <a:pt x="22" y="29"/>
                  </a:cubicBezTo>
                  <a:cubicBezTo>
                    <a:pt x="23" y="29"/>
                    <a:pt x="24" y="28"/>
                    <a:pt x="25" y="27"/>
                  </a:cubicBezTo>
                  <a:cubicBezTo>
                    <a:pt x="23" y="28"/>
                    <a:pt x="22" y="29"/>
                    <a:pt x="20" y="30"/>
                  </a:cubicBezTo>
                  <a:cubicBezTo>
                    <a:pt x="18" y="30"/>
                    <a:pt x="17" y="31"/>
                    <a:pt x="15" y="31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5" y="29"/>
                    <a:pt x="5" y="29"/>
                    <a:pt x="5" y="29"/>
                  </a:cubicBezTo>
                  <a:close/>
                  <a:moveTo>
                    <a:pt x="27" y="6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7" y="8"/>
                    <a:pt x="6" y="8"/>
                    <a:pt x="6" y="9"/>
                  </a:cubicBezTo>
                  <a:cubicBezTo>
                    <a:pt x="5" y="9"/>
                    <a:pt x="5" y="10"/>
                    <a:pt x="5" y="10"/>
                  </a:cubicBezTo>
                  <a:cubicBezTo>
                    <a:pt x="5" y="11"/>
                    <a:pt x="6" y="11"/>
                    <a:pt x="6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7" y="18"/>
                    <a:pt x="5" y="18"/>
                    <a:pt x="3" y="16"/>
                  </a:cubicBezTo>
                  <a:cubicBezTo>
                    <a:pt x="2" y="15"/>
                    <a:pt x="1" y="13"/>
                    <a:pt x="1" y="11"/>
                  </a:cubicBezTo>
                  <a:cubicBezTo>
                    <a:pt x="0" y="8"/>
                    <a:pt x="1" y="6"/>
                    <a:pt x="2" y="5"/>
                  </a:cubicBezTo>
                  <a:cubicBezTo>
                    <a:pt x="3" y="3"/>
                    <a:pt x="5" y="2"/>
                    <a:pt x="8" y="2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6"/>
                    <a:pt x="27" y="6"/>
                    <a:pt x="2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18"/>
            <p:cNvSpPr>
              <a:spLocks noEditPoints="1"/>
            </p:cNvSpPr>
            <p:nvPr/>
          </p:nvSpPr>
          <p:spPr bwMode="auto">
            <a:xfrm>
              <a:off x="3851276" y="1292225"/>
              <a:ext cx="1435100" cy="1433513"/>
            </a:xfrm>
            <a:custGeom>
              <a:avLst/>
              <a:gdLst>
                <a:gd name="T0" fmla="*/ 191 w 381"/>
                <a:gd name="T1" fmla="*/ 0 h 381"/>
                <a:gd name="T2" fmla="*/ 381 w 381"/>
                <a:gd name="T3" fmla="*/ 191 h 381"/>
                <a:gd name="T4" fmla="*/ 191 w 381"/>
                <a:gd name="T5" fmla="*/ 381 h 381"/>
                <a:gd name="T6" fmla="*/ 0 w 381"/>
                <a:gd name="T7" fmla="*/ 191 h 381"/>
                <a:gd name="T8" fmla="*/ 191 w 381"/>
                <a:gd name="T9" fmla="*/ 0 h 381"/>
                <a:gd name="T10" fmla="*/ 191 w 381"/>
                <a:gd name="T11" fmla="*/ 17 h 381"/>
                <a:gd name="T12" fmla="*/ 365 w 381"/>
                <a:gd name="T13" fmla="*/ 191 h 381"/>
                <a:gd name="T14" fmla="*/ 191 w 381"/>
                <a:gd name="T15" fmla="*/ 365 h 381"/>
                <a:gd name="T16" fmla="*/ 16 w 381"/>
                <a:gd name="T17" fmla="*/ 191 h 381"/>
                <a:gd name="T18" fmla="*/ 191 w 381"/>
                <a:gd name="T19" fmla="*/ 17 h 381"/>
                <a:gd name="T20" fmla="*/ 191 w 381"/>
                <a:gd name="T21" fmla="*/ 21 h 381"/>
                <a:gd name="T22" fmla="*/ 361 w 381"/>
                <a:gd name="T23" fmla="*/ 191 h 381"/>
                <a:gd name="T24" fmla="*/ 191 w 381"/>
                <a:gd name="T25" fmla="*/ 361 h 381"/>
                <a:gd name="T26" fmla="*/ 20 w 381"/>
                <a:gd name="T27" fmla="*/ 191 h 381"/>
                <a:gd name="T28" fmla="*/ 191 w 381"/>
                <a:gd name="T29" fmla="*/ 21 h 381"/>
                <a:gd name="T30" fmla="*/ 191 w 381"/>
                <a:gd name="T31" fmla="*/ 73 h 381"/>
                <a:gd name="T32" fmla="*/ 309 w 381"/>
                <a:gd name="T33" fmla="*/ 191 h 381"/>
                <a:gd name="T34" fmla="*/ 191 w 381"/>
                <a:gd name="T35" fmla="*/ 309 h 381"/>
                <a:gd name="T36" fmla="*/ 72 w 381"/>
                <a:gd name="T37" fmla="*/ 191 h 381"/>
                <a:gd name="T38" fmla="*/ 191 w 381"/>
                <a:gd name="T39" fmla="*/ 73 h 381"/>
                <a:gd name="T40" fmla="*/ 191 w 381"/>
                <a:gd name="T41" fmla="*/ 76 h 381"/>
                <a:gd name="T42" fmla="*/ 305 w 381"/>
                <a:gd name="T43" fmla="*/ 191 h 381"/>
                <a:gd name="T44" fmla="*/ 191 w 381"/>
                <a:gd name="T45" fmla="*/ 306 h 381"/>
                <a:gd name="T46" fmla="*/ 76 w 381"/>
                <a:gd name="T47" fmla="*/ 191 h 381"/>
                <a:gd name="T48" fmla="*/ 191 w 381"/>
                <a:gd name="T49" fmla="*/ 76 h 381"/>
                <a:gd name="T50" fmla="*/ 191 w 381"/>
                <a:gd name="T51" fmla="*/ 9 h 381"/>
                <a:gd name="T52" fmla="*/ 372 w 381"/>
                <a:gd name="T53" fmla="*/ 191 h 381"/>
                <a:gd name="T54" fmla="*/ 191 w 381"/>
                <a:gd name="T55" fmla="*/ 373 h 381"/>
                <a:gd name="T56" fmla="*/ 9 w 381"/>
                <a:gd name="T57" fmla="*/ 191 h 381"/>
                <a:gd name="T58" fmla="*/ 191 w 381"/>
                <a:gd name="T59" fmla="*/ 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81" h="381">
                  <a:moveTo>
                    <a:pt x="191" y="0"/>
                  </a:moveTo>
                  <a:cubicBezTo>
                    <a:pt x="296" y="0"/>
                    <a:pt x="381" y="86"/>
                    <a:pt x="381" y="191"/>
                  </a:cubicBezTo>
                  <a:cubicBezTo>
                    <a:pt x="381" y="296"/>
                    <a:pt x="296" y="381"/>
                    <a:pt x="191" y="381"/>
                  </a:cubicBezTo>
                  <a:cubicBezTo>
                    <a:pt x="86" y="381"/>
                    <a:pt x="0" y="296"/>
                    <a:pt x="0" y="191"/>
                  </a:cubicBezTo>
                  <a:cubicBezTo>
                    <a:pt x="0" y="86"/>
                    <a:pt x="86" y="0"/>
                    <a:pt x="191" y="0"/>
                  </a:cubicBezTo>
                  <a:close/>
                  <a:moveTo>
                    <a:pt x="191" y="17"/>
                  </a:moveTo>
                  <a:cubicBezTo>
                    <a:pt x="286" y="17"/>
                    <a:pt x="365" y="95"/>
                    <a:pt x="365" y="191"/>
                  </a:cubicBezTo>
                  <a:cubicBezTo>
                    <a:pt x="365" y="287"/>
                    <a:pt x="286" y="365"/>
                    <a:pt x="191" y="365"/>
                  </a:cubicBezTo>
                  <a:cubicBezTo>
                    <a:pt x="95" y="365"/>
                    <a:pt x="16" y="287"/>
                    <a:pt x="16" y="191"/>
                  </a:cubicBezTo>
                  <a:cubicBezTo>
                    <a:pt x="16" y="95"/>
                    <a:pt x="95" y="17"/>
                    <a:pt x="191" y="17"/>
                  </a:cubicBezTo>
                  <a:close/>
                  <a:moveTo>
                    <a:pt x="191" y="21"/>
                  </a:moveTo>
                  <a:cubicBezTo>
                    <a:pt x="284" y="21"/>
                    <a:pt x="361" y="97"/>
                    <a:pt x="361" y="191"/>
                  </a:cubicBezTo>
                  <a:cubicBezTo>
                    <a:pt x="361" y="285"/>
                    <a:pt x="284" y="361"/>
                    <a:pt x="191" y="361"/>
                  </a:cubicBezTo>
                  <a:cubicBezTo>
                    <a:pt x="97" y="361"/>
                    <a:pt x="20" y="285"/>
                    <a:pt x="20" y="191"/>
                  </a:cubicBezTo>
                  <a:cubicBezTo>
                    <a:pt x="20" y="97"/>
                    <a:pt x="97" y="21"/>
                    <a:pt x="191" y="21"/>
                  </a:cubicBezTo>
                  <a:close/>
                  <a:moveTo>
                    <a:pt x="191" y="73"/>
                  </a:moveTo>
                  <a:cubicBezTo>
                    <a:pt x="256" y="73"/>
                    <a:pt x="309" y="126"/>
                    <a:pt x="309" y="191"/>
                  </a:cubicBezTo>
                  <a:cubicBezTo>
                    <a:pt x="309" y="256"/>
                    <a:pt x="256" y="309"/>
                    <a:pt x="191" y="309"/>
                  </a:cubicBezTo>
                  <a:cubicBezTo>
                    <a:pt x="126" y="309"/>
                    <a:pt x="72" y="256"/>
                    <a:pt x="72" y="191"/>
                  </a:cubicBezTo>
                  <a:cubicBezTo>
                    <a:pt x="72" y="126"/>
                    <a:pt x="126" y="73"/>
                    <a:pt x="191" y="73"/>
                  </a:cubicBezTo>
                  <a:close/>
                  <a:moveTo>
                    <a:pt x="191" y="76"/>
                  </a:moveTo>
                  <a:cubicBezTo>
                    <a:pt x="254" y="76"/>
                    <a:pt x="305" y="128"/>
                    <a:pt x="305" y="191"/>
                  </a:cubicBezTo>
                  <a:cubicBezTo>
                    <a:pt x="305" y="254"/>
                    <a:pt x="254" y="306"/>
                    <a:pt x="191" y="306"/>
                  </a:cubicBezTo>
                  <a:cubicBezTo>
                    <a:pt x="127" y="306"/>
                    <a:pt x="76" y="254"/>
                    <a:pt x="76" y="191"/>
                  </a:cubicBezTo>
                  <a:cubicBezTo>
                    <a:pt x="76" y="128"/>
                    <a:pt x="127" y="76"/>
                    <a:pt x="191" y="76"/>
                  </a:cubicBezTo>
                  <a:close/>
                  <a:moveTo>
                    <a:pt x="191" y="9"/>
                  </a:moveTo>
                  <a:cubicBezTo>
                    <a:pt x="291" y="9"/>
                    <a:pt x="372" y="91"/>
                    <a:pt x="372" y="191"/>
                  </a:cubicBezTo>
                  <a:cubicBezTo>
                    <a:pt x="372" y="291"/>
                    <a:pt x="291" y="373"/>
                    <a:pt x="191" y="373"/>
                  </a:cubicBezTo>
                  <a:cubicBezTo>
                    <a:pt x="90" y="373"/>
                    <a:pt x="9" y="291"/>
                    <a:pt x="9" y="191"/>
                  </a:cubicBezTo>
                  <a:cubicBezTo>
                    <a:pt x="9" y="91"/>
                    <a:pt x="90" y="9"/>
                    <a:pt x="19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19"/>
            <p:cNvSpPr>
              <a:spLocks noEditPoints="1"/>
            </p:cNvSpPr>
            <p:nvPr/>
          </p:nvSpPr>
          <p:spPr bwMode="auto">
            <a:xfrm>
              <a:off x="4416426" y="1778000"/>
              <a:ext cx="304800" cy="225425"/>
            </a:xfrm>
            <a:custGeom>
              <a:avLst/>
              <a:gdLst>
                <a:gd name="T0" fmla="*/ 70 w 81"/>
                <a:gd name="T1" fmla="*/ 19 h 60"/>
                <a:gd name="T2" fmla="*/ 79 w 81"/>
                <a:gd name="T3" fmla="*/ 14 h 60"/>
                <a:gd name="T4" fmla="*/ 61 w 81"/>
                <a:gd name="T5" fmla="*/ 19 h 60"/>
                <a:gd name="T6" fmla="*/ 46 w 81"/>
                <a:gd name="T7" fmla="*/ 34 h 60"/>
                <a:gd name="T8" fmla="*/ 49 w 81"/>
                <a:gd name="T9" fmla="*/ 37 h 60"/>
                <a:gd name="T10" fmla="*/ 51 w 81"/>
                <a:gd name="T11" fmla="*/ 43 h 60"/>
                <a:gd name="T12" fmla="*/ 30 w 81"/>
                <a:gd name="T13" fmla="*/ 43 h 60"/>
                <a:gd name="T14" fmla="*/ 25 w 81"/>
                <a:gd name="T15" fmla="*/ 41 h 60"/>
                <a:gd name="T16" fmla="*/ 33 w 81"/>
                <a:gd name="T17" fmla="*/ 36 h 60"/>
                <a:gd name="T18" fmla="*/ 35 w 81"/>
                <a:gd name="T19" fmla="*/ 30 h 60"/>
                <a:gd name="T20" fmla="*/ 55 w 81"/>
                <a:gd name="T21" fmla="*/ 35 h 60"/>
                <a:gd name="T22" fmla="*/ 21 w 81"/>
                <a:gd name="T23" fmla="*/ 39 h 60"/>
                <a:gd name="T24" fmla="*/ 27 w 81"/>
                <a:gd name="T25" fmla="*/ 34 h 60"/>
                <a:gd name="T26" fmla="*/ 55 w 81"/>
                <a:gd name="T27" fmla="*/ 50 h 60"/>
                <a:gd name="T28" fmla="*/ 52 w 81"/>
                <a:gd name="T29" fmla="*/ 59 h 60"/>
                <a:gd name="T30" fmla="*/ 29 w 81"/>
                <a:gd name="T31" fmla="*/ 43 h 60"/>
                <a:gd name="T32" fmla="*/ 25 w 81"/>
                <a:gd name="T33" fmla="*/ 53 h 60"/>
                <a:gd name="T34" fmla="*/ 20 w 81"/>
                <a:gd name="T35" fmla="*/ 46 h 60"/>
                <a:gd name="T36" fmla="*/ 18 w 81"/>
                <a:gd name="T37" fmla="*/ 52 h 60"/>
                <a:gd name="T38" fmla="*/ 13 w 81"/>
                <a:gd name="T39" fmla="*/ 59 h 60"/>
                <a:gd name="T40" fmla="*/ 13 w 81"/>
                <a:gd name="T41" fmla="*/ 41 h 60"/>
                <a:gd name="T42" fmla="*/ 25 w 81"/>
                <a:gd name="T43" fmla="*/ 29 h 60"/>
                <a:gd name="T44" fmla="*/ 6 w 81"/>
                <a:gd name="T45" fmla="*/ 35 h 60"/>
                <a:gd name="T46" fmla="*/ 79 w 81"/>
                <a:gd name="T47" fmla="*/ 29 h 60"/>
                <a:gd name="T48" fmla="*/ 64 w 81"/>
                <a:gd name="T49" fmla="*/ 35 h 60"/>
                <a:gd name="T50" fmla="*/ 12 w 81"/>
                <a:gd name="T51" fmla="*/ 24 h 60"/>
                <a:gd name="T52" fmla="*/ 30 w 81"/>
                <a:gd name="T53" fmla="*/ 28 h 60"/>
                <a:gd name="T54" fmla="*/ 41 w 81"/>
                <a:gd name="T55" fmla="*/ 28 h 60"/>
                <a:gd name="T56" fmla="*/ 51 w 81"/>
                <a:gd name="T57" fmla="*/ 28 h 60"/>
                <a:gd name="T58" fmla="*/ 69 w 81"/>
                <a:gd name="T59" fmla="*/ 24 h 60"/>
                <a:gd name="T60" fmla="*/ 69 w 81"/>
                <a:gd name="T61" fmla="*/ 59 h 60"/>
                <a:gd name="T62" fmla="*/ 52 w 81"/>
                <a:gd name="T63" fmla="*/ 60 h 60"/>
                <a:gd name="T64" fmla="*/ 25 w 81"/>
                <a:gd name="T65" fmla="*/ 60 h 60"/>
                <a:gd name="T66" fmla="*/ 0 w 81"/>
                <a:gd name="T67" fmla="*/ 35 h 60"/>
                <a:gd name="T68" fmla="*/ 6 w 81"/>
                <a:gd name="T69" fmla="*/ 18 h 60"/>
                <a:gd name="T70" fmla="*/ 15 w 81"/>
                <a:gd name="T71" fmla="*/ 12 h 60"/>
                <a:gd name="T72" fmla="*/ 23 w 81"/>
                <a:gd name="T73" fmla="*/ 0 h 60"/>
                <a:gd name="T74" fmla="*/ 32 w 81"/>
                <a:gd name="T75" fmla="*/ 6 h 60"/>
                <a:gd name="T76" fmla="*/ 39 w 81"/>
                <a:gd name="T77" fmla="*/ 6 h 60"/>
                <a:gd name="T78" fmla="*/ 48 w 81"/>
                <a:gd name="T79" fmla="*/ 1 h 60"/>
                <a:gd name="T80" fmla="*/ 58 w 81"/>
                <a:gd name="T81" fmla="*/ 0 h 60"/>
                <a:gd name="T82" fmla="*/ 66 w 81"/>
                <a:gd name="T83" fmla="*/ 18 h 60"/>
                <a:gd name="T84" fmla="*/ 72 w 81"/>
                <a:gd name="T85" fmla="*/ 18 h 60"/>
                <a:gd name="T86" fmla="*/ 81 w 81"/>
                <a:gd name="T87" fmla="*/ 14 h 60"/>
                <a:gd name="T88" fmla="*/ 23 w 81"/>
                <a:gd name="T89" fmla="*/ 14 h 60"/>
                <a:gd name="T90" fmla="*/ 14 w 81"/>
                <a:gd name="T91" fmla="*/ 18 h 60"/>
                <a:gd name="T92" fmla="*/ 5 w 81"/>
                <a:gd name="T93" fmla="*/ 19 h 60"/>
                <a:gd name="T94" fmla="*/ 23 w 81"/>
                <a:gd name="T95" fmla="*/ 18 h 60"/>
                <a:gd name="T96" fmla="*/ 36 w 81"/>
                <a:gd name="T97" fmla="*/ 22 h 60"/>
                <a:gd name="T98" fmla="*/ 49 w 81"/>
                <a:gd name="T99" fmla="*/ 18 h 60"/>
                <a:gd name="T100" fmla="*/ 57 w 81"/>
                <a:gd name="T101" fmla="*/ 59 h 60"/>
                <a:gd name="T102" fmla="*/ 24 w 81"/>
                <a:gd name="T103" fmla="*/ 1 h 60"/>
                <a:gd name="T104" fmla="*/ 37 w 81"/>
                <a:gd name="T105" fmla="*/ 1 h 60"/>
                <a:gd name="T106" fmla="*/ 47 w 81"/>
                <a:gd name="T107" fmla="*/ 6 h 60"/>
                <a:gd name="T108" fmla="*/ 24 w 81"/>
                <a:gd name="T109" fmla="*/ 10 h 60"/>
                <a:gd name="T110" fmla="*/ 41 w 81"/>
                <a:gd name="T111" fmla="*/ 16 h 60"/>
                <a:gd name="T112" fmla="*/ 51 w 81"/>
                <a:gd name="T113" fmla="*/ 16 h 60"/>
                <a:gd name="T114" fmla="*/ 65 w 81"/>
                <a:gd name="T115" fmla="*/ 45 h 60"/>
                <a:gd name="T116" fmla="*/ 57 w 81"/>
                <a:gd name="T117" fmla="*/ 4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1" h="60">
                  <a:moveTo>
                    <a:pt x="63" y="19"/>
                  </a:moveTo>
                  <a:cubicBezTo>
                    <a:pt x="66" y="19"/>
                    <a:pt x="66" y="19"/>
                    <a:pt x="66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6" y="19"/>
                    <a:pt x="76" y="19"/>
                    <a:pt x="76" y="19"/>
                  </a:cubicBezTo>
                  <a:cubicBezTo>
                    <a:pt x="76" y="19"/>
                    <a:pt x="76" y="19"/>
                    <a:pt x="76" y="19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9"/>
                    <a:pt x="63" y="19"/>
                    <a:pt x="63" y="19"/>
                  </a:cubicBezTo>
                  <a:close/>
                  <a:moveTo>
                    <a:pt x="41" y="33"/>
                  </a:moveTo>
                  <a:cubicBezTo>
                    <a:pt x="42" y="33"/>
                    <a:pt x="43" y="33"/>
                    <a:pt x="44" y="33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4" y="30"/>
                    <a:pt x="43" y="29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33"/>
                    <a:pt x="41" y="33"/>
                    <a:pt x="41" y="33"/>
                  </a:cubicBezTo>
                  <a:close/>
                  <a:moveTo>
                    <a:pt x="46" y="34"/>
                  </a:moveTo>
                  <a:cubicBezTo>
                    <a:pt x="46" y="34"/>
                    <a:pt x="47" y="35"/>
                    <a:pt x="48" y="36"/>
                  </a:cubicBezTo>
                  <a:cubicBezTo>
                    <a:pt x="51" y="33"/>
                    <a:pt x="51" y="33"/>
                    <a:pt x="51" y="33"/>
                  </a:cubicBezTo>
                  <a:cubicBezTo>
                    <a:pt x="49" y="32"/>
                    <a:pt x="48" y="31"/>
                    <a:pt x="47" y="31"/>
                  </a:cubicBezTo>
                  <a:cubicBezTo>
                    <a:pt x="46" y="34"/>
                    <a:pt x="46" y="34"/>
                    <a:pt x="46" y="34"/>
                  </a:cubicBezTo>
                  <a:close/>
                  <a:moveTo>
                    <a:pt x="49" y="37"/>
                  </a:moveTo>
                  <a:cubicBezTo>
                    <a:pt x="50" y="37"/>
                    <a:pt x="50" y="38"/>
                    <a:pt x="50" y="38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3" y="36"/>
                    <a:pt x="53" y="35"/>
                    <a:pt x="52" y="34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40"/>
                  </a:moveTo>
                  <a:cubicBezTo>
                    <a:pt x="51" y="40"/>
                    <a:pt x="52" y="41"/>
                    <a:pt x="52" y="42"/>
                  </a:cubicBezTo>
                  <a:cubicBezTo>
                    <a:pt x="55" y="42"/>
                    <a:pt x="55" y="42"/>
                    <a:pt x="55" y="42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39"/>
                    <a:pt x="55" y="39"/>
                  </a:cubicBezTo>
                  <a:cubicBezTo>
                    <a:pt x="51" y="40"/>
                    <a:pt x="51" y="40"/>
                    <a:pt x="51" y="40"/>
                  </a:cubicBezTo>
                  <a:close/>
                  <a:moveTo>
                    <a:pt x="51" y="43"/>
                  </a:moveTo>
                  <a:cubicBezTo>
                    <a:pt x="51" y="43"/>
                    <a:pt x="51" y="43"/>
                    <a:pt x="51" y="43"/>
                  </a:cubicBezTo>
                  <a:cubicBezTo>
                    <a:pt x="50" y="42"/>
                    <a:pt x="50" y="41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49" y="39"/>
                    <a:pt x="48" y="38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5" y="35"/>
                    <a:pt x="43" y="34"/>
                    <a:pt x="40" y="34"/>
                  </a:cubicBezTo>
                  <a:cubicBezTo>
                    <a:pt x="35" y="34"/>
                    <a:pt x="31" y="38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59"/>
                    <a:pt x="30" y="59"/>
                    <a:pt x="30" y="59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1" y="43"/>
                    <a:pt x="51" y="43"/>
                    <a:pt x="51" y="43"/>
                  </a:cubicBezTo>
                  <a:close/>
                  <a:moveTo>
                    <a:pt x="29" y="42"/>
                  </a:moveTo>
                  <a:cubicBezTo>
                    <a:pt x="29" y="41"/>
                    <a:pt x="29" y="40"/>
                    <a:pt x="30" y="40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9"/>
                    <a:pt x="26" y="40"/>
                    <a:pt x="25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9" y="42"/>
                    <a:pt x="29" y="42"/>
                    <a:pt x="29" y="42"/>
                  </a:cubicBezTo>
                  <a:close/>
                  <a:moveTo>
                    <a:pt x="30" y="38"/>
                  </a:moveTo>
                  <a:cubicBezTo>
                    <a:pt x="31" y="38"/>
                    <a:pt x="31" y="37"/>
                    <a:pt x="32" y="37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5"/>
                    <a:pt x="27" y="36"/>
                    <a:pt x="27" y="37"/>
                  </a:cubicBezTo>
                  <a:cubicBezTo>
                    <a:pt x="30" y="38"/>
                    <a:pt x="30" y="38"/>
                    <a:pt x="30" y="38"/>
                  </a:cubicBezTo>
                  <a:close/>
                  <a:moveTo>
                    <a:pt x="33" y="36"/>
                  </a:moveTo>
                  <a:cubicBezTo>
                    <a:pt x="33" y="35"/>
                    <a:pt x="34" y="34"/>
                    <a:pt x="35" y="3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1"/>
                    <a:pt x="31" y="32"/>
                    <a:pt x="30" y="33"/>
                  </a:cubicBezTo>
                  <a:cubicBezTo>
                    <a:pt x="33" y="36"/>
                    <a:pt x="33" y="36"/>
                    <a:pt x="33" y="36"/>
                  </a:cubicBezTo>
                  <a:close/>
                  <a:moveTo>
                    <a:pt x="36" y="33"/>
                  </a:moveTo>
                  <a:cubicBezTo>
                    <a:pt x="37" y="33"/>
                    <a:pt x="39" y="33"/>
                    <a:pt x="40" y="33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6" y="30"/>
                    <a:pt x="35" y="30"/>
                  </a:cubicBezTo>
                  <a:cubicBezTo>
                    <a:pt x="36" y="33"/>
                    <a:pt x="36" y="33"/>
                    <a:pt x="36" y="33"/>
                  </a:cubicBezTo>
                  <a:close/>
                  <a:moveTo>
                    <a:pt x="47" y="29"/>
                  </a:moveTo>
                  <a:cubicBezTo>
                    <a:pt x="50" y="30"/>
                    <a:pt x="52" y="32"/>
                    <a:pt x="54" y="34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47" y="29"/>
                    <a:pt x="47" y="29"/>
                    <a:pt x="47" y="29"/>
                  </a:cubicBezTo>
                  <a:close/>
                  <a:moveTo>
                    <a:pt x="55" y="35"/>
                  </a:moveTo>
                  <a:cubicBezTo>
                    <a:pt x="55" y="36"/>
                    <a:pt x="55" y="36"/>
                    <a:pt x="55" y="36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5" y="35"/>
                    <a:pt x="55" y="35"/>
                    <a:pt x="55" y="35"/>
                  </a:cubicBezTo>
                  <a:close/>
                  <a:moveTo>
                    <a:pt x="55" y="36"/>
                  </a:moveTo>
                  <a:cubicBezTo>
                    <a:pt x="56" y="37"/>
                    <a:pt x="56" y="38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5" y="36"/>
                    <a:pt x="55" y="36"/>
                    <a:pt x="55" y="36"/>
                  </a:cubicBezTo>
                  <a:close/>
                  <a:moveTo>
                    <a:pt x="24" y="39"/>
                  </a:moveTo>
                  <a:cubicBezTo>
                    <a:pt x="24" y="38"/>
                    <a:pt x="25" y="37"/>
                    <a:pt x="26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4" y="39"/>
                    <a:pt x="24" y="39"/>
                    <a:pt x="24" y="39"/>
                  </a:cubicBezTo>
                  <a:close/>
                  <a:moveTo>
                    <a:pt x="26" y="35"/>
                  </a:move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lose/>
                  <a:moveTo>
                    <a:pt x="27" y="34"/>
                  </a:moveTo>
                  <a:cubicBezTo>
                    <a:pt x="29" y="32"/>
                    <a:pt x="31" y="30"/>
                    <a:pt x="33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55" y="43"/>
                  </a:moveTo>
                  <a:cubicBezTo>
                    <a:pt x="52" y="43"/>
                    <a:pt x="52" y="43"/>
                    <a:pt x="52" y="43"/>
                  </a:cubicBezTo>
                  <a:cubicBezTo>
                    <a:pt x="52" y="46"/>
                    <a:pt x="52" y="46"/>
                    <a:pt x="52" y="46"/>
                  </a:cubicBezTo>
                  <a:cubicBezTo>
                    <a:pt x="55" y="46"/>
                    <a:pt x="55" y="46"/>
                    <a:pt x="55" y="46"/>
                  </a:cubicBezTo>
                  <a:cubicBezTo>
                    <a:pt x="55" y="43"/>
                    <a:pt x="55" y="43"/>
                    <a:pt x="55" y="43"/>
                  </a:cubicBezTo>
                  <a:close/>
                  <a:moveTo>
                    <a:pt x="55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5" y="48"/>
                    <a:pt x="55" y="48"/>
                    <a:pt x="55" y="48"/>
                  </a:cubicBezTo>
                  <a:close/>
                  <a:moveTo>
                    <a:pt x="55" y="52"/>
                  </a:moveTo>
                  <a:cubicBezTo>
                    <a:pt x="52" y="52"/>
                    <a:pt x="52" y="52"/>
                    <a:pt x="52" y="52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52"/>
                    <a:pt x="55" y="52"/>
                    <a:pt x="55" y="52"/>
                  </a:cubicBezTo>
                  <a:close/>
                  <a:moveTo>
                    <a:pt x="55" y="56"/>
                  </a:moveTo>
                  <a:cubicBezTo>
                    <a:pt x="52" y="56"/>
                    <a:pt x="52" y="56"/>
                    <a:pt x="52" y="56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5" y="56"/>
                    <a:pt x="55" y="56"/>
                    <a:pt x="55" y="56"/>
                  </a:cubicBezTo>
                  <a:close/>
                  <a:moveTo>
                    <a:pt x="29" y="43"/>
                  </a:moveTo>
                  <a:cubicBezTo>
                    <a:pt x="25" y="43"/>
                    <a:pt x="25" y="43"/>
                    <a:pt x="25" y="43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9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48"/>
                    <a:pt x="29" y="48"/>
                    <a:pt x="29" y="48"/>
                  </a:cubicBezTo>
                  <a:close/>
                  <a:moveTo>
                    <a:pt x="29" y="52"/>
                  </a:moveTo>
                  <a:cubicBezTo>
                    <a:pt x="25" y="52"/>
                    <a:pt x="25" y="52"/>
                    <a:pt x="25" y="52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9" y="52"/>
                    <a:pt x="29" y="52"/>
                    <a:pt x="29" y="52"/>
                  </a:cubicBezTo>
                  <a:close/>
                  <a:moveTo>
                    <a:pt x="29" y="56"/>
                  </a:move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9" y="56"/>
                    <a:pt x="29" y="56"/>
                    <a:pt x="29" y="56"/>
                  </a:cubicBezTo>
                  <a:close/>
                  <a:moveTo>
                    <a:pt x="20" y="46"/>
                  </a:moveTo>
                  <a:cubicBezTo>
                    <a:pt x="20" y="52"/>
                    <a:pt x="20" y="52"/>
                    <a:pt x="20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0" y="46"/>
                    <a:pt x="20" y="46"/>
                    <a:pt x="20" y="46"/>
                  </a:cubicBezTo>
                  <a:close/>
                  <a:moveTo>
                    <a:pt x="18" y="52"/>
                  </a:moveTo>
                  <a:cubicBezTo>
                    <a:pt x="18" y="46"/>
                    <a:pt x="18" y="46"/>
                    <a:pt x="18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8" y="52"/>
                    <a:pt x="18" y="52"/>
                    <a:pt x="18" y="52"/>
                  </a:cubicBezTo>
                  <a:close/>
                  <a:moveTo>
                    <a:pt x="17" y="53"/>
                  </a:moveTo>
                  <a:cubicBezTo>
                    <a:pt x="17" y="59"/>
                    <a:pt x="17" y="59"/>
                    <a:pt x="17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17" y="53"/>
                    <a:pt x="17" y="53"/>
                    <a:pt x="17" y="53"/>
                  </a:cubicBezTo>
                  <a:close/>
                  <a:moveTo>
                    <a:pt x="16" y="59"/>
                  </a:moveTo>
                  <a:cubicBezTo>
                    <a:pt x="16" y="53"/>
                    <a:pt x="16" y="53"/>
                    <a:pt x="16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6" y="59"/>
                    <a:pt x="16" y="59"/>
                    <a:pt x="16" y="59"/>
                  </a:cubicBezTo>
                  <a:close/>
                  <a:moveTo>
                    <a:pt x="17" y="41"/>
                  </a:moveTo>
                  <a:cubicBezTo>
                    <a:pt x="17" y="45"/>
                    <a:pt x="17" y="45"/>
                    <a:pt x="17" y="45"/>
                  </a:cubicBezTo>
                  <a:cubicBezTo>
                    <a:pt x="24" y="45"/>
                    <a:pt x="24" y="45"/>
                    <a:pt x="24" y="45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17" y="41"/>
                    <a:pt x="17" y="41"/>
                    <a:pt x="17" y="41"/>
                  </a:cubicBezTo>
                  <a:close/>
                  <a:moveTo>
                    <a:pt x="16" y="45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6" y="45"/>
                    <a:pt x="16" y="45"/>
                    <a:pt x="16" y="45"/>
                  </a:cubicBezTo>
                  <a:close/>
                  <a:moveTo>
                    <a:pt x="19" y="39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9" y="39"/>
                    <a:pt x="19" y="39"/>
                    <a:pt x="19" y="39"/>
                  </a:cubicBezTo>
                  <a:close/>
                  <a:moveTo>
                    <a:pt x="25" y="35"/>
                  </a:moveTo>
                  <a:cubicBezTo>
                    <a:pt x="25" y="29"/>
                    <a:pt x="25" y="29"/>
                    <a:pt x="25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25" y="35"/>
                    <a:pt x="25" y="35"/>
                    <a:pt x="25" y="35"/>
                  </a:cubicBezTo>
                  <a:close/>
                  <a:moveTo>
                    <a:pt x="16" y="35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16" y="35"/>
                    <a:pt x="16" y="35"/>
                    <a:pt x="16" y="35"/>
                  </a:cubicBezTo>
                  <a:close/>
                  <a:moveTo>
                    <a:pt x="6" y="35"/>
                  </a:moveTo>
                  <a:cubicBezTo>
                    <a:pt x="6" y="29"/>
                    <a:pt x="6" y="29"/>
                    <a:pt x="6" y="29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6" y="35"/>
                    <a:pt x="6" y="35"/>
                    <a:pt x="6" y="35"/>
                  </a:cubicBezTo>
                  <a:close/>
                  <a:moveTo>
                    <a:pt x="79" y="29"/>
                  </a:moveTo>
                  <a:cubicBezTo>
                    <a:pt x="74" y="29"/>
                    <a:pt x="74" y="29"/>
                    <a:pt x="74" y="29"/>
                  </a:cubicBezTo>
                  <a:cubicBezTo>
                    <a:pt x="74" y="35"/>
                    <a:pt x="74" y="35"/>
                    <a:pt x="74" y="35"/>
                  </a:cubicBezTo>
                  <a:cubicBezTo>
                    <a:pt x="79" y="35"/>
                    <a:pt x="79" y="35"/>
                    <a:pt x="79" y="35"/>
                  </a:cubicBezTo>
                  <a:cubicBezTo>
                    <a:pt x="79" y="29"/>
                    <a:pt x="79" y="29"/>
                    <a:pt x="79" y="29"/>
                  </a:cubicBezTo>
                  <a:close/>
                  <a:moveTo>
                    <a:pt x="73" y="29"/>
                  </a:moveTo>
                  <a:cubicBezTo>
                    <a:pt x="65" y="29"/>
                    <a:pt x="65" y="29"/>
                    <a:pt x="65" y="29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3" y="29"/>
                    <a:pt x="73" y="29"/>
                    <a:pt x="73" y="29"/>
                  </a:cubicBezTo>
                  <a:close/>
                  <a:moveTo>
                    <a:pt x="64" y="29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64" y="35"/>
                    <a:pt x="64" y="35"/>
                    <a:pt x="64" y="35"/>
                  </a:cubicBezTo>
                  <a:cubicBezTo>
                    <a:pt x="64" y="29"/>
                    <a:pt x="64" y="29"/>
                    <a:pt x="64" y="29"/>
                  </a:cubicBezTo>
                  <a:close/>
                  <a:moveTo>
                    <a:pt x="2" y="28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8"/>
                    <a:pt x="2" y="28"/>
                    <a:pt x="2" y="28"/>
                  </a:cubicBezTo>
                  <a:close/>
                  <a:moveTo>
                    <a:pt x="6" y="28"/>
                  </a:moveTo>
                  <a:cubicBezTo>
                    <a:pt x="12" y="28"/>
                    <a:pt x="12" y="28"/>
                    <a:pt x="12" y="28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13" y="28"/>
                  </a:moveTo>
                  <a:cubicBezTo>
                    <a:pt x="18" y="28"/>
                    <a:pt x="18" y="28"/>
                    <a:pt x="18" y="28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8"/>
                    <a:pt x="13" y="28"/>
                    <a:pt x="13" y="28"/>
                  </a:cubicBezTo>
                  <a:close/>
                  <a:moveTo>
                    <a:pt x="20" y="28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8"/>
                    <a:pt x="20" y="28"/>
                    <a:pt x="20" y="28"/>
                  </a:cubicBezTo>
                  <a:close/>
                  <a:moveTo>
                    <a:pt x="31" y="28"/>
                  </a:moveTo>
                  <a:cubicBezTo>
                    <a:pt x="40" y="28"/>
                    <a:pt x="40" y="28"/>
                    <a:pt x="40" y="28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8"/>
                    <a:pt x="31" y="28"/>
                    <a:pt x="31" y="28"/>
                  </a:cubicBezTo>
                  <a:close/>
                  <a:moveTo>
                    <a:pt x="41" y="28"/>
                  </a:moveTo>
                  <a:cubicBezTo>
                    <a:pt x="50" y="28"/>
                    <a:pt x="50" y="28"/>
                    <a:pt x="50" y="28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8"/>
                    <a:pt x="41" y="28"/>
                    <a:pt x="41" y="28"/>
                  </a:cubicBezTo>
                  <a:close/>
                  <a:moveTo>
                    <a:pt x="51" y="28"/>
                  </a:moveTo>
                  <a:cubicBezTo>
                    <a:pt x="61" y="28"/>
                    <a:pt x="61" y="28"/>
                    <a:pt x="61" y="28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8"/>
                    <a:pt x="51" y="28"/>
                    <a:pt x="51" y="28"/>
                  </a:cubicBezTo>
                  <a:close/>
                  <a:moveTo>
                    <a:pt x="63" y="28"/>
                  </a:moveTo>
                  <a:cubicBezTo>
                    <a:pt x="67" y="28"/>
                    <a:pt x="67" y="28"/>
                    <a:pt x="67" y="28"/>
                  </a:cubicBezTo>
                  <a:cubicBezTo>
                    <a:pt x="67" y="24"/>
                    <a:pt x="67" y="24"/>
                    <a:pt x="67" y="24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3" y="28"/>
                    <a:pt x="63" y="28"/>
                    <a:pt x="63" y="28"/>
                  </a:cubicBezTo>
                  <a:close/>
                  <a:moveTo>
                    <a:pt x="69" y="28"/>
                  </a:moveTo>
                  <a:cubicBezTo>
                    <a:pt x="74" y="28"/>
                    <a:pt x="74" y="28"/>
                    <a:pt x="74" y="28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69" y="28"/>
                    <a:pt x="69" y="28"/>
                    <a:pt x="69" y="28"/>
                  </a:cubicBezTo>
                  <a:close/>
                  <a:moveTo>
                    <a:pt x="76" y="28"/>
                  </a:moveTo>
                  <a:cubicBezTo>
                    <a:pt x="79" y="28"/>
                    <a:pt x="79" y="28"/>
                    <a:pt x="79" y="28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6" y="28"/>
                    <a:pt x="76" y="28"/>
                    <a:pt x="76" y="28"/>
                  </a:cubicBezTo>
                  <a:close/>
                  <a:moveTo>
                    <a:pt x="79" y="36"/>
                  </a:moveTo>
                  <a:cubicBezTo>
                    <a:pt x="69" y="36"/>
                    <a:pt x="69" y="36"/>
                    <a:pt x="69" y="36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8" y="60"/>
                    <a:pt x="68" y="60"/>
                    <a:pt x="68" y="60"/>
                  </a:cubicBezTo>
                  <a:cubicBezTo>
                    <a:pt x="68" y="60"/>
                    <a:pt x="68" y="60"/>
                    <a:pt x="68" y="60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2"/>
                    <a:pt x="76" y="12"/>
                    <a:pt x="76" y="12"/>
                  </a:cubicBezTo>
                  <a:cubicBezTo>
                    <a:pt x="76" y="12"/>
                    <a:pt x="76" y="12"/>
                    <a:pt x="76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35"/>
                    <a:pt x="81" y="35"/>
                    <a:pt x="81" y="35"/>
                  </a:cubicBezTo>
                  <a:cubicBezTo>
                    <a:pt x="81" y="36"/>
                    <a:pt x="81" y="36"/>
                    <a:pt x="81" y="36"/>
                  </a:cubicBezTo>
                  <a:cubicBezTo>
                    <a:pt x="79" y="36"/>
                    <a:pt x="79" y="36"/>
                    <a:pt x="79" y="36"/>
                  </a:cubicBezTo>
                  <a:close/>
                  <a:moveTo>
                    <a:pt x="68" y="36"/>
                  </a:moveTo>
                  <a:cubicBezTo>
                    <a:pt x="61" y="36"/>
                    <a:pt x="61" y="36"/>
                    <a:pt x="61" y="36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36"/>
                    <a:pt x="68" y="36"/>
                    <a:pt x="68" y="36"/>
                  </a:cubicBezTo>
                  <a:close/>
                  <a:moveTo>
                    <a:pt x="23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4"/>
                    <a:pt x="23" y="14"/>
                    <a:pt x="23" y="14"/>
                  </a:cubicBezTo>
                  <a:close/>
                  <a:moveTo>
                    <a:pt x="26" y="22"/>
                  </a:moveTo>
                  <a:cubicBezTo>
                    <a:pt x="26" y="18"/>
                    <a:pt x="26" y="18"/>
                    <a:pt x="26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26" y="22"/>
                    <a:pt x="26" y="22"/>
                    <a:pt x="26" y="22"/>
                  </a:cubicBezTo>
                  <a:close/>
                  <a:moveTo>
                    <a:pt x="36" y="22"/>
                  </a:moveTo>
                  <a:cubicBezTo>
                    <a:pt x="36" y="18"/>
                    <a:pt x="36" y="18"/>
                    <a:pt x="36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36" y="22"/>
                    <a:pt x="36" y="22"/>
                    <a:pt x="36" y="22"/>
                  </a:cubicBezTo>
                  <a:close/>
                  <a:moveTo>
                    <a:pt x="46" y="22"/>
                  </a:moveTo>
                  <a:cubicBezTo>
                    <a:pt x="46" y="18"/>
                    <a:pt x="46" y="18"/>
                    <a:pt x="46" y="18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46" y="22"/>
                    <a:pt x="46" y="22"/>
                    <a:pt x="46" y="22"/>
                  </a:cubicBezTo>
                  <a:close/>
                  <a:moveTo>
                    <a:pt x="57" y="59"/>
                  </a:moveTo>
                  <a:cubicBezTo>
                    <a:pt x="64" y="59"/>
                    <a:pt x="64" y="59"/>
                    <a:pt x="64" y="59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7" y="59"/>
                    <a:pt x="57" y="59"/>
                    <a:pt x="57" y="59"/>
                  </a:cubicBezTo>
                  <a:close/>
                  <a:moveTo>
                    <a:pt x="65" y="59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68" y="53"/>
                    <a:pt x="68" y="53"/>
                    <a:pt x="68" y="53"/>
                  </a:cubicBezTo>
                  <a:cubicBezTo>
                    <a:pt x="65" y="53"/>
                    <a:pt x="65" y="53"/>
                    <a:pt x="65" y="53"/>
                  </a:cubicBezTo>
                  <a:cubicBezTo>
                    <a:pt x="65" y="59"/>
                    <a:pt x="65" y="59"/>
                    <a:pt x="65" y="59"/>
                  </a:cubicBezTo>
                  <a:close/>
                  <a:moveTo>
                    <a:pt x="57" y="1"/>
                  </a:moveTo>
                  <a:cubicBezTo>
                    <a:pt x="57" y="9"/>
                    <a:pt x="57" y="9"/>
                    <a:pt x="5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7" y="1"/>
                    <a:pt x="57" y="1"/>
                    <a:pt x="57" y="1"/>
                  </a:cubicBezTo>
                  <a:close/>
                  <a:moveTo>
                    <a:pt x="24" y="16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24" y="16"/>
                    <a:pt x="24" y="16"/>
                    <a:pt x="24" y="16"/>
                  </a:cubicBezTo>
                  <a:close/>
                  <a:moveTo>
                    <a:pt x="32" y="16"/>
                  </a:moveTo>
                  <a:cubicBezTo>
                    <a:pt x="32" y="10"/>
                    <a:pt x="32" y="10"/>
                    <a:pt x="32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41" y="16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1" y="16"/>
                    <a:pt x="41" y="16"/>
                    <a:pt x="41" y="16"/>
                  </a:cubicBezTo>
                  <a:close/>
                  <a:moveTo>
                    <a:pt x="51" y="16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1" y="16"/>
                    <a:pt x="51" y="16"/>
                    <a:pt x="51" y="16"/>
                  </a:cubicBezTo>
                  <a:close/>
                  <a:moveTo>
                    <a:pt x="68" y="52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62" y="46"/>
                    <a:pt x="62" y="46"/>
                    <a:pt x="62" y="46"/>
                  </a:cubicBezTo>
                  <a:cubicBezTo>
                    <a:pt x="62" y="52"/>
                    <a:pt x="62" y="52"/>
                    <a:pt x="62" y="52"/>
                  </a:cubicBezTo>
                  <a:cubicBezTo>
                    <a:pt x="68" y="52"/>
                    <a:pt x="68" y="52"/>
                    <a:pt x="68" y="52"/>
                  </a:cubicBezTo>
                  <a:close/>
                  <a:moveTo>
                    <a:pt x="68" y="45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8" y="45"/>
                    <a:pt x="68" y="45"/>
                    <a:pt x="68" y="45"/>
                  </a:cubicBezTo>
                  <a:close/>
                  <a:moveTo>
                    <a:pt x="61" y="46"/>
                  </a:moveTo>
                  <a:cubicBezTo>
                    <a:pt x="61" y="52"/>
                    <a:pt x="61" y="52"/>
                    <a:pt x="61" y="52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1" y="46"/>
                    <a:pt x="61" y="46"/>
                    <a:pt x="61" y="46"/>
                  </a:cubicBezTo>
                  <a:close/>
                  <a:moveTo>
                    <a:pt x="64" y="41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4" y="41"/>
                    <a:pt x="64" y="41"/>
                    <a:pt x="6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20"/>
            <p:cNvSpPr>
              <a:spLocks noEditPoints="1"/>
            </p:cNvSpPr>
            <p:nvPr/>
          </p:nvSpPr>
          <p:spPr bwMode="auto">
            <a:xfrm>
              <a:off x="4348163" y="1792288"/>
              <a:ext cx="441325" cy="260350"/>
            </a:xfrm>
            <a:custGeom>
              <a:avLst/>
              <a:gdLst>
                <a:gd name="T0" fmla="*/ 97 w 278"/>
                <a:gd name="T1" fmla="*/ 0 h 164"/>
                <a:gd name="T2" fmla="*/ 0 w 278"/>
                <a:gd name="T3" fmla="*/ 7 h 164"/>
                <a:gd name="T4" fmla="*/ 0 w 278"/>
                <a:gd name="T5" fmla="*/ 0 h 164"/>
                <a:gd name="T6" fmla="*/ 278 w 278"/>
                <a:gd name="T7" fmla="*/ 0 h 164"/>
                <a:gd name="T8" fmla="*/ 180 w 278"/>
                <a:gd name="T9" fmla="*/ 7 h 164"/>
                <a:gd name="T10" fmla="*/ 180 w 278"/>
                <a:gd name="T11" fmla="*/ 0 h 164"/>
                <a:gd name="T12" fmla="*/ 45 w 278"/>
                <a:gd name="T13" fmla="*/ 59 h 164"/>
                <a:gd name="T14" fmla="*/ 2 w 278"/>
                <a:gd name="T15" fmla="*/ 64 h 164"/>
                <a:gd name="T16" fmla="*/ 2 w 278"/>
                <a:gd name="T17" fmla="*/ 59 h 164"/>
                <a:gd name="T18" fmla="*/ 275 w 278"/>
                <a:gd name="T19" fmla="*/ 59 h 164"/>
                <a:gd name="T20" fmla="*/ 232 w 278"/>
                <a:gd name="T21" fmla="*/ 64 h 164"/>
                <a:gd name="T22" fmla="*/ 232 w 278"/>
                <a:gd name="T23" fmla="*/ 59 h 164"/>
                <a:gd name="T24" fmla="*/ 69 w 278"/>
                <a:gd name="T25" fmla="*/ 102 h 164"/>
                <a:gd name="T26" fmla="*/ 7 w 278"/>
                <a:gd name="T27" fmla="*/ 109 h 164"/>
                <a:gd name="T28" fmla="*/ 7 w 278"/>
                <a:gd name="T29" fmla="*/ 102 h 164"/>
                <a:gd name="T30" fmla="*/ 164 w 278"/>
                <a:gd name="T31" fmla="*/ 102 h 164"/>
                <a:gd name="T32" fmla="*/ 114 w 278"/>
                <a:gd name="T33" fmla="*/ 109 h 164"/>
                <a:gd name="T34" fmla="*/ 114 w 278"/>
                <a:gd name="T35" fmla="*/ 102 h 164"/>
                <a:gd name="T36" fmla="*/ 270 w 278"/>
                <a:gd name="T37" fmla="*/ 102 h 164"/>
                <a:gd name="T38" fmla="*/ 206 w 278"/>
                <a:gd name="T39" fmla="*/ 109 h 164"/>
                <a:gd name="T40" fmla="*/ 206 w 278"/>
                <a:gd name="T41" fmla="*/ 102 h 164"/>
                <a:gd name="T42" fmla="*/ 81 w 278"/>
                <a:gd name="T43" fmla="*/ 159 h 164"/>
                <a:gd name="T44" fmla="*/ 111 w 278"/>
                <a:gd name="T45" fmla="*/ 133 h 164"/>
                <a:gd name="T46" fmla="*/ 114 w 278"/>
                <a:gd name="T47" fmla="*/ 133 h 164"/>
                <a:gd name="T48" fmla="*/ 185 w 278"/>
                <a:gd name="T49" fmla="*/ 159 h 164"/>
                <a:gd name="T50" fmla="*/ 164 w 278"/>
                <a:gd name="T51" fmla="*/ 131 h 164"/>
                <a:gd name="T52" fmla="*/ 164 w 278"/>
                <a:gd name="T53" fmla="*/ 133 h 164"/>
                <a:gd name="T54" fmla="*/ 166 w 278"/>
                <a:gd name="T55" fmla="*/ 133 h 164"/>
                <a:gd name="T56" fmla="*/ 194 w 278"/>
                <a:gd name="T57" fmla="*/ 159 h 164"/>
                <a:gd name="T58" fmla="*/ 261 w 278"/>
                <a:gd name="T59" fmla="*/ 164 h 164"/>
                <a:gd name="T60" fmla="*/ 16 w 278"/>
                <a:gd name="T61" fmla="*/ 159 h 164"/>
                <a:gd name="T62" fmla="*/ 114 w 278"/>
                <a:gd name="T63" fmla="*/ 131 h 164"/>
                <a:gd name="T64" fmla="*/ 114 w 278"/>
                <a:gd name="T65" fmla="*/ 133 h 164"/>
                <a:gd name="T66" fmla="*/ 114 w 278"/>
                <a:gd name="T67" fmla="*/ 13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78" h="164">
                  <a:moveTo>
                    <a:pt x="0" y="0"/>
                  </a:moveTo>
                  <a:lnTo>
                    <a:pt x="97" y="0"/>
                  </a:lnTo>
                  <a:lnTo>
                    <a:pt x="97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180" y="0"/>
                  </a:moveTo>
                  <a:lnTo>
                    <a:pt x="278" y="0"/>
                  </a:lnTo>
                  <a:lnTo>
                    <a:pt x="278" y="7"/>
                  </a:lnTo>
                  <a:lnTo>
                    <a:pt x="180" y="7"/>
                  </a:lnTo>
                  <a:lnTo>
                    <a:pt x="180" y="0"/>
                  </a:lnTo>
                  <a:lnTo>
                    <a:pt x="180" y="0"/>
                  </a:lnTo>
                  <a:close/>
                  <a:moveTo>
                    <a:pt x="2" y="59"/>
                  </a:moveTo>
                  <a:lnTo>
                    <a:pt x="45" y="59"/>
                  </a:lnTo>
                  <a:lnTo>
                    <a:pt x="45" y="64"/>
                  </a:lnTo>
                  <a:lnTo>
                    <a:pt x="2" y="64"/>
                  </a:lnTo>
                  <a:lnTo>
                    <a:pt x="2" y="59"/>
                  </a:lnTo>
                  <a:lnTo>
                    <a:pt x="2" y="59"/>
                  </a:lnTo>
                  <a:close/>
                  <a:moveTo>
                    <a:pt x="232" y="59"/>
                  </a:moveTo>
                  <a:lnTo>
                    <a:pt x="275" y="59"/>
                  </a:lnTo>
                  <a:lnTo>
                    <a:pt x="275" y="64"/>
                  </a:lnTo>
                  <a:lnTo>
                    <a:pt x="232" y="64"/>
                  </a:lnTo>
                  <a:lnTo>
                    <a:pt x="232" y="59"/>
                  </a:lnTo>
                  <a:lnTo>
                    <a:pt x="232" y="59"/>
                  </a:lnTo>
                  <a:close/>
                  <a:moveTo>
                    <a:pt x="7" y="102"/>
                  </a:moveTo>
                  <a:lnTo>
                    <a:pt x="69" y="102"/>
                  </a:lnTo>
                  <a:lnTo>
                    <a:pt x="69" y="109"/>
                  </a:lnTo>
                  <a:lnTo>
                    <a:pt x="7" y="109"/>
                  </a:lnTo>
                  <a:lnTo>
                    <a:pt x="7" y="102"/>
                  </a:lnTo>
                  <a:lnTo>
                    <a:pt x="7" y="102"/>
                  </a:lnTo>
                  <a:close/>
                  <a:moveTo>
                    <a:pt x="114" y="102"/>
                  </a:moveTo>
                  <a:lnTo>
                    <a:pt x="164" y="102"/>
                  </a:lnTo>
                  <a:lnTo>
                    <a:pt x="164" y="109"/>
                  </a:lnTo>
                  <a:lnTo>
                    <a:pt x="114" y="109"/>
                  </a:lnTo>
                  <a:lnTo>
                    <a:pt x="114" y="102"/>
                  </a:lnTo>
                  <a:lnTo>
                    <a:pt x="114" y="102"/>
                  </a:lnTo>
                  <a:close/>
                  <a:moveTo>
                    <a:pt x="206" y="102"/>
                  </a:moveTo>
                  <a:lnTo>
                    <a:pt x="270" y="102"/>
                  </a:lnTo>
                  <a:lnTo>
                    <a:pt x="270" y="109"/>
                  </a:lnTo>
                  <a:lnTo>
                    <a:pt x="206" y="109"/>
                  </a:lnTo>
                  <a:lnTo>
                    <a:pt x="206" y="102"/>
                  </a:lnTo>
                  <a:lnTo>
                    <a:pt x="206" y="102"/>
                  </a:lnTo>
                  <a:close/>
                  <a:moveTo>
                    <a:pt x="16" y="159"/>
                  </a:moveTo>
                  <a:lnTo>
                    <a:pt x="81" y="159"/>
                  </a:lnTo>
                  <a:lnTo>
                    <a:pt x="107" y="133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4" y="133"/>
                  </a:lnTo>
                  <a:lnTo>
                    <a:pt x="88" y="159"/>
                  </a:lnTo>
                  <a:lnTo>
                    <a:pt x="185" y="159"/>
                  </a:lnTo>
                  <a:lnTo>
                    <a:pt x="159" y="131"/>
                  </a:lnTo>
                  <a:lnTo>
                    <a:pt x="164" y="131"/>
                  </a:lnTo>
                  <a:lnTo>
                    <a:pt x="164" y="133"/>
                  </a:lnTo>
                  <a:lnTo>
                    <a:pt x="164" y="133"/>
                  </a:lnTo>
                  <a:lnTo>
                    <a:pt x="166" y="133"/>
                  </a:lnTo>
                  <a:lnTo>
                    <a:pt x="166" y="133"/>
                  </a:lnTo>
                  <a:lnTo>
                    <a:pt x="168" y="133"/>
                  </a:lnTo>
                  <a:lnTo>
                    <a:pt x="194" y="159"/>
                  </a:lnTo>
                  <a:lnTo>
                    <a:pt x="261" y="159"/>
                  </a:lnTo>
                  <a:lnTo>
                    <a:pt x="261" y="164"/>
                  </a:lnTo>
                  <a:lnTo>
                    <a:pt x="16" y="164"/>
                  </a:lnTo>
                  <a:lnTo>
                    <a:pt x="16" y="159"/>
                  </a:lnTo>
                  <a:lnTo>
                    <a:pt x="16" y="159"/>
                  </a:lnTo>
                  <a:close/>
                  <a:moveTo>
                    <a:pt x="114" y="131"/>
                  </a:moveTo>
                  <a:lnTo>
                    <a:pt x="116" y="131"/>
                  </a:lnTo>
                  <a:lnTo>
                    <a:pt x="114" y="133"/>
                  </a:lnTo>
                  <a:lnTo>
                    <a:pt x="114" y="131"/>
                  </a:lnTo>
                  <a:lnTo>
                    <a:pt x="114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21"/>
            <p:cNvSpPr>
              <a:spLocks noEditPoints="1"/>
            </p:cNvSpPr>
            <p:nvPr/>
          </p:nvSpPr>
          <p:spPr bwMode="auto">
            <a:xfrm>
              <a:off x="4295776" y="1660525"/>
              <a:ext cx="546100" cy="508000"/>
            </a:xfrm>
            <a:custGeom>
              <a:avLst/>
              <a:gdLst>
                <a:gd name="T0" fmla="*/ 31 w 145"/>
                <a:gd name="T1" fmla="*/ 0 h 135"/>
                <a:gd name="T2" fmla="*/ 0 w 145"/>
                <a:gd name="T3" fmla="*/ 27 h 135"/>
                <a:gd name="T4" fmla="*/ 14 w 145"/>
                <a:gd name="T5" fmla="*/ 45 h 135"/>
                <a:gd name="T6" fmla="*/ 14 w 145"/>
                <a:gd name="T7" fmla="*/ 63 h 135"/>
                <a:gd name="T8" fmla="*/ 33 w 145"/>
                <a:gd name="T9" fmla="*/ 116 h 135"/>
                <a:gd name="T10" fmla="*/ 61 w 145"/>
                <a:gd name="T11" fmla="*/ 125 h 135"/>
                <a:gd name="T12" fmla="*/ 73 w 145"/>
                <a:gd name="T13" fmla="*/ 135 h 135"/>
                <a:gd name="T14" fmla="*/ 83 w 145"/>
                <a:gd name="T15" fmla="*/ 126 h 135"/>
                <a:gd name="T16" fmla="*/ 112 w 145"/>
                <a:gd name="T17" fmla="*/ 116 h 135"/>
                <a:gd name="T18" fmla="*/ 131 w 145"/>
                <a:gd name="T19" fmla="*/ 63 h 135"/>
                <a:gd name="T20" fmla="*/ 131 w 145"/>
                <a:gd name="T21" fmla="*/ 46 h 135"/>
                <a:gd name="T22" fmla="*/ 145 w 145"/>
                <a:gd name="T23" fmla="*/ 27 h 135"/>
                <a:gd name="T24" fmla="*/ 115 w 145"/>
                <a:gd name="T25" fmla="*/ 0 h 135"/>
                <a:gd name="T26" fmla="*/ 73 w 145"/>
                <a:gd name="T27" fmla="*/ 14 h 135"/>
                <a:gd name="T28" fmla="*/ 31 w 145"/>
                <a:gd name="T29" fmla="*/ 0 h 135"/>
                <a:gd name="T30" fmla="*/ 31 w 145"/>
                <a:gd name="T31" fmla="*/ 4 h 135"/>
                <a:gd name="T32" fmla="*/ 6 w 145"/>
                <a:gd name="T33" fmla="*/ 26 h 135"/>
                <a:gd name="T34" fmla="*/ 16 w 145"/>
                <a:gd name="T35" fmla="*/ 38 h 135"/>
                <a:gd name="T36" fmla="*/ 17 w 145"/>
                <a:gd name="T37" fmla="*/ 51 h 135"/>
                <a:gd name="T38" fmla="*/ 17 w 145"/>
                <a:gd name="T39" fmla="*/ 64 h 135"/>
                <a:gd name="T40" fmla="*/ 34 w 145"/>
                <a:gd name="T41" fmla="*/ 113 h 135"/>
                <a:gd name="T42" fmla="*/ 60 w 145"/>
                <a:gd name="T43" fmla="*/ 122 h 135"/>
                <a:gd name="T44" fmla="*/ 73 w 145"/>
                <a:gd name="T45" fmla="*/ 130 h 135"/>
                <a:gd name="T46" fmla="*/ 83 w 145"/>
                <a:gd name="T47" fmla="*/ 123 h 135"/>
                <a:gd name="T48" fmla="*/ 111 w 145"/>
                <a:gd name="T49" fmla="*/ 113 h 135"/>
                <a:gd name="T50" fmla="*/ 128 w 145"/>
                <a:gd name="T51" fmla="*/ 63 h 135"/>
                <a:gd name="T52" fmla="*/ 128 w 145"/>
                <a:gd name="T53" fmla="*/ 52 h 135"/>
                <a:gd name="T54" fmla="*/ 129 w 145"/>
                <a:gd name="T55" fmla="*/ 38 h 135"/>
                <a:gd name="T56" fmla="*/ 139 w 145"/>
                <a:gd name="T57" fmla="*/ 26 h 135"/>
                <a:gd name="T58" fmla="*/ 114 w 145"/>
                <a:gd name="T59" fmla="*/ 4 h 135"/>
                <a:gd name="T60" fmla="*/ 73 w 145"/>
                <a:gd name="T61" fmla="*/ 16 h 135"/>
                <a:gd name="T62" fmla="*/ 31 w 145"/>
                <a:gd name="T6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5" h="135">
                  <a:moveTo>
                    <a:pt x="31" y="0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9" y="28"/>
                    <a:pt x="14" y="37"/>
                    <a:pt x="14" y="45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80"/>
                    <a:pt x="15" y="109"/>
                    <a:pt x="33" y="116"/>
                  </a:cubicBezTo>
                  <a:cubicBezTo>
                    <a:pt x="36" y="117"/>
                    <a:pt x="53" y="121"/>
                    <a:pt x="61" y="125"/>
                  </a:cubicBezTo>
                  <a:cubicBezTo>
                    <a:pt x="70" y="130"/>
                    <a:pt x="71" y="135"/>
                    <a:pt x="73" y="135"/>
                  </a:cubicBezTo>
                  <a:cubicBezTo>
                    <a:pt x="74" y="134"/>
                    <a:pt x="76" y="130"/>
                    <a:pt x="83" y="126"/>
                  </a:cubicBezTo>
                  <a:cubicBezTo>
                    <a:pt x="92" y="122"/>
                    <a:pt x="107" y="118"/>
                    <a:pt x="112" y="116"/>
                  </a:cubicBezTo>
                  <a:cubicBezTo>
                    <a:pt x="130" y="109"/>
                    <a:pt x="131" y="80"/>
                    <a:pt x="131" y="63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38"/>
                    <a:pt x="136" y="28"/>
                    <a:pt x="145" y="27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00" y="9"/>
                    <a:pt x="90" y="13"/>
                    <a:pt x="73" y="14"/>
                  </a:cubicBezTo>
                  <a:cubicBezTo>
                    <a:pt x="55" y="14"/>
                    <a:pt x="45" y="10"/>
                    <a:pt x="31" y="0"/>
                  </a:cubicBezTo>
                  <a:close/>
                  <a:moveTo>
                    <a:pt x="31" y="4"/>
                  </a:move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13" y="29"/>
                    <a:pt x="16" y="38"/>
                  </a:cubicBezTo>
                  <a:cubicBezTo>
                    <a:pt x="17" y="42"/>
                    <a:pt x="17" y="47"/>
                    <a:pt x="17" y="51"/>
                  </a:cubicBezTo>
                  <a:cubicBezTo>
                    <a:pt x="17" y="56"/>
                    <a:pt x="17" y="60"/>
                    <a:pt x="17" y="64"/>
                  </a:cubicBezTo>
                  <a:cubicBezTo>
                    <a:pt x="17" y="79"/>
                    <a:pt x="18" y="106"/>
                    <a:pt x="34" y="113"/>
                  </a:cubicBezTo>
                  <a:cubicBezTo>
                    <a:pt x="37" y="115"/>
                    <a:pt x="53" y="118"/>
                    <a:pt x="60" y="122"/>
                  </a:cubicBezTo>
                  <a:cubicBezTo>
                    <a:pt x="70" y="126"/>
                    <a:pt x="72" y="130"/>
                    <a:pt x="73" y="130"/>
                  </a:cubicBezTo>
                  <a:cubicBezTo>
                    <a:pt x="74" y="129"/>
                    <a:pt x="76" y="126"/>
                    <a:pt x="83" y="123"/>
                  </a:cubicBezTo>
                  <a:cubicBezTo>
                    <a:pt x="91" y="119"/>
                    <a:pt x="106" y="115"/>
                    <a:pt x="111" y="113"/>
                  </a:cubicBezTo>
                  <a:cubicBezTo>
                    <a:pt x="127" y="107"/>
                    <a:pt x="127" y="79"/>
                    <a:pt x="128" y="63"/>
                  </a:cubicBezTo>
                  <a:cubicBezTo>
                    <a:pt x="128" y="52"/>
                    <a:pt x="128" y="52"/>
                    <a:pt x="128" y="52"/>
                  </a:cubicBezTo>
                  <a:cubicBezTo>
                    <a:pt x="128" y="47"/>
                    <a:pt x="127" y="43"/>
                    <a:pt x="129" y="38"/>
                  </a:cubicBezTo>
                  <a:cubicBezTo>
                    <a:pt x="131" y="33"/>
                    <a:pt x="134" y="28"/>
                    <a:pt x="139" y="26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00" y="13"/>
                    <a:pt x="90" y="16"/>
                    <a:pt x="73" y="16"/>
                  </a:cubicBezTo>
                  <a:cubicBezTo>
                    <a:pt x="56" y="16"/>
                    <a:pt x="45" y="13"/>
                    <a:pt x="3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22"/>
            <p:cNvSpPr>
              <a:spLocks noEditPoints="1"/>
            </p:cNvSpPr>
            <p:nvPr/>
          </p:nvSpPr>
          <p:spPr bwMode="auto">
            <a:xfrm>
              <a:off x="4373563" y="1701800"/>
              <a:ext cx="388938" cy="430213"/>
            </a:xfrm>
            <a:custGeom>
              <a:avLst/>
              <a:gdLst>
                <a:gd name="T0" fmla="*/ 226 w 245"/>
                <a:gd name="T1" fmla="*/ 17 h 271"/>
                <a:gd name="T2" fmla="*/ 233 w 245"/>
                <a:gd name="T3" fmla="*/ 31 h 271"/>
                <a:gd name="T4" fmla="*/ 219 w 245"/>
                <a:gd name="T5" fmla="*/ 40 h 271"/>
                <a:gd name="T6" fmla="*/ 207 w 245"/>
                <a:gd name="T7" fmla="*/ 31 h 271"/>
                <a:gd name="T8" fmla="*/ 212 w 245"/>
                <a:gd name="T9" fmla="*/ 17 h 271"/>
                <a:gd name="T10" fmla="*/ 219 w 245"/>
                <a:gd name="T11" fmla="*/ 0 h 271"/>
                <a:gd name="T12" fmla="*/ 131 w 245"/>
                <a:gd name="T13" fmla="*/ 240 h 271"/>
                <a:gd name="T14" fmla="*/ 136 w 245"/>
                <a:gd name="T15" fmla="*/ 254 h 271"/>
                <a:gd name="T16" fmla="*/ 121 w 245"/>
                <a:gd name="T17" fmla="*/ 263 h 271"/>
                <a:gd name="T18" fmla="*/ 110 w 245"/>
                <a:gd name="T19" fmla="*/ 254 h 271"/>
                <a:gd name="T20" fmla="*/ 114 w 245"/>
                <a:gd name="T21" fmla="*/ 240 h 271"/>
                <a:gd name="T22" fmla="*/ 121 w 245"/>
                <a:gd name="T23" fmla="*/ 223 h 271"/>
                <a:gd name="T24" fmla="*/ 126 w 245"/>
                <a:gd name="T25" fmla="*/ 242 h 271"/>
                <a:gd name="T26" fmla="*/ 129 w 245"/>
                <a:gd name="T27" fmla="*/ 252 h 271"/>
                <a:gd name="T28" fmla="*/ 121 w 245"/>
                <a:gd name="T29" fmla="*/ 256 h 271"/>
                <a:gd name="T30" fmla="*/ 114 w 245"/>
                <a:gd name="T31" fmla="*/ 252 h 271"/>
                <a:gd name="T32" fmla="*/ 117 w 245"/>
                <a:gd name="T33" fmla="*/ 242 h 271"/>
                <a:gd name="T34" fmla="*/ 121 w 245"/>
                <a:gd name="T35" fmla="*/ 235 h 271"/>
                <a:gd name="T36" fmla="*/ 34 w 245"/>
                <a:gd name="T37" fmla="*/ 17 h 271"/>
                <a:gd name="T38" fmla="*/ 38 w 245"/>
                <a:gd name="T39" fmla="*/ 31 h 271"/>
                <a:gd name="T40" fmla="*/ 27 w 245"/>
                <a:gd name="T41" fmla="*/ 40 h 271"/>
                <a:gd name="T42" fmla="*/ 15 w 245"/>
                <a:gd name="T43" fmla="*/ 31 h 271"/>
                <a:gd name="T44" fmla="*/ 19 w 245"/>
                <a:gd name="T45" fmla="*/ 17 h 271"/>
                <a:gd name="T46" fmla="*/ 27 w 245"/>
                <a:gd name="T47" fmla="*/ 0 h 271"/>
                <a:gd name="T48" fmla="*/ 31 w 245"/>
                <a:gd name="T49" fmla="*/ 22 h 271"/>
                <a:gd name="T50" fmla="*/ 34 w 245"/>
                <a:gd name="T51" fmla="*/ 29 h 271"/>
                <a:gd name="T52" fmla="*/ 27 w 245"/>
                <a:gd name="T53" fmla="*/ 33 h 271"/>
                <a:gd name="T54" fmla="*/ 19 w 245"/>
                <a:gd name="T55" fmla="*/ 29 h 271"/>
                <a:gd name="T56" fmla="*/ 22 w 245"/>
                <a:gd name="T57" fmla="*/ 22 h 271"/>
                <a:gd name="T58" fmla="*/ 27 w 245"/>
                <a:gd name="T59" fmla="*/ 12 h 271"/>
                <a:gd name="T60" fmla="*/ 224 w 245"/>
                <a:gd name="T61" fmla="*/ 22 h 271"/>
                <a:gd name="T62" fmla="*/ 226 w 245"/>
                <a:gd name="T63" fmla="*/ 29 h 271"/>
                <a:gd name="T64" fmla="*/ 219 w 245"/>
                <a:gd name="T65" fmla="*/ 33 h 271"/>
                <a:gd name="T66" fmla="*/ 212 w 245"/>
                <a:gd name="T67" fmla="*/ 29 h 271"/>
                <a:gd name="T68" fmla="*/ 214 w 245"/>
                <a:gd name="T69" fmla="*/ 22 h 271"/>
                <a:gd name="T70" fmla="*/ 219 w 245"/>
                <a:gd name="T71" fmla="*/ 12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5" h="271">
                  <a:moveTo>
                    <a:pt x="219" y="0"/>
                  </a:moveTo>
                  <a:lnTo>
                    <a:pt x="226" y="17"/>
                  </a:lnTo>
                  <a:lnTo>
                    <a:pt x="245" y="19"/>
                  </a:lnTo>
                  <a:lnTo>
                    <a:pt x="233" y="31"/>
                  </a:lnTo>
                  <a:lnTo>
                    <a:pt x="235" y="48"/>
                  </a:lnTo>
                  <a:lnTo>
                    <a:pt x="219" y="40"/>
                  </a:lnTo>
                  <a:lnTo>
                    <a:pt x="205" y="48"/>
                  </a:lnTo>
                  <a:lnTo>
                    <a:pt x="207" y="31"/>
                  </a:lnTo>
                  <a:lnTo>
                    <a:pt x="193" y="19"/>
                  </a:lnTo>
                  <a:lnTo>
                    <a:pt x="212" y="17"/>
                  </a:lnTo>
                  <a:lnTo>
                    <a:pt x="219" y="0"/>
                  </a:lnTo>
                  <a:lnTo>
                    <a:pt x="219" y="0"/>
                  </a:lnTo>
                  <a:close/>
                  <a:moveTo>
                    <a:pt x="121" y="223"/>
                  </a:moveTo>
                  <a:lnTo>
                    <a:pt x="131" y="240"/>
                  </a:lnTo>
                  <a:lnTo>
                    <a:pt x="148" y="242"/>
                  </a:lnTo>
                  <a:lnTo>
                    <a:pt x="136" y="254"/>
                  </a:lnTo>
                  <a:lnTo>
                    <a:pt x="138" y="271"/>
                  </a:lnTo>
                  <a:lnTo>
                    <a:pt x="121" y="263"/>
                  </a:lnTo>
                  <a:lnTo>
                    <a:pt x="107" y="271"/>
                  </a:lnTo>
                  <a:lnTo>
                    <a:pt x="110" y="254"/>
                  </a:lnTo>
                  <a:lnTo>
                    <a:pt x="98" y="242"/>
                  </a:lnTo>
                  <a:lnTo>
                    <a:pt x="114" y="240"/>
                  </a:lnTo>
                  <a:lnTo>
                    <a:pt x="121" y="223"/>
                  </a:lnTo>
                  <a:lnTo>
                    <a:pt x="121" y="223"/>
                  </a:lnTo>
                  <a:close/>
                  <a:moveTo>
                    <a:pt x="121" y="235"/>
                  </a:moveTo>
                  <a:lnTo>
                    <a:pt x="126" y="242"/>
                  </a:lnTo>
                  <a:lnTo>
                    <a:pt x="136" y="244"/>
                  </a:lnTo>
                  <a:lnTo>
                    <a:pt x="129" y="252"/>
                  </a:lnTo>
                  <a:lnTo>
                    <a:pt x="131" y="261"/>
                  </a:lnTo>
                  <a:lnTo>
                    <a:pt x="121" y="256"/>
                  </a:lnTo>
                  <a:lnTo>
                    <a:pt x="112" y="261"/>
                  </a:lnTo>
                  <a:lnTo>
                    <a:pt x="114" y="252"/>
                  </a:lnTo>
                  <a:lnTo>
                    <a:pt x="107" y="244"/>
                  </a:lnTo>
                  <a:lnTo>
                    <a:pt x="117" y="242"/>
                  </a:lnTo>
                  <a:lnTo>
                    <a:pt x="121" y="235"/>
                  </a:lnTo>
                  <a:lnTo>
                    <a:pt x="121" y="235"/>
                  </a:lnTo>
                  <a:close/>
                  <a:moveTo>
                    <a:pt x="27" y="0"/>
                  </a:moveTo>
                  <a:lnTo>
                    <a:pt x="34" y="17"/>
                  </a:lnTo>
                  <a:lnTo>
                    <a:pt x="53" y="19"/>
                  </a:lnTo>
                  <a:lnTo>
                    <a:pt x="38" y="31"/>
                  </a:lnTo>
                  <a:lnTo>
                    <a:pt x="41" y="48"/>
                  </a:lnTo>
                  <a:lnTo>
                    <a:pt x="27" y="40"/>
                  </a:lnTo>
                  <a:lnTo>
                    <a:pt x="10" y="48"/>
                  </a:lnTo>
                  <a:lnTo>
                    <a:pt x="15" y="31"/>
                  </a:lnTo>
                  <a:lnTo>
                    <a:pt x="0" y="19"/>
                  </a:lnTo>
                  <a:lnTo>
                    <a:pt x="19" y="17"/>
                  </a:ln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27" y="12"/>
                  </a:moveTo>
                  <a:lnTo>
                    <a:pt x="31" y="22"/>
                  </a:lnTo>
                  <a:lnTo>
                    <a:pt x="41" y="22"/>
                  </a:lnTo>
                  <a:lnTo>
                    <a:pt x="34" y="29"/>
                  </a:lnTo>
                  <a:lnTo>
                    <a:pt x="36" y="38"/>
                  </a:lnTo>
                  <a:lnTo>
                    <a:pt x="27" y="33"/>
                  </a:lnTo>
                  <a:lnTo>
                    <a:pt x="17" y="38"/>
                  </a:lnTo>
                  <a:lnTo>
                    <a:pt x="19" y="29"/>
                  </a:lnTo>
                  <a:lnTo>
                    <a:pt x="12" y="22"/>
                  </a:lnTo>
                  <a:lnTo>
                    <a:pt x="22" y="22"/>
                  </a:lnTo>
                  <a:lnTo>
                    <a:pt x="27" y="12"/>
                  </a:lnTo>
                  <a:lnTo>
                    <a:pt x="27" y="12"/>
                  </a:lnTo>
                  <a:close/>
                  <a:moveTo>
                    <a:pt x="219" y="12"/>
                  </a:moveTo>
                  <a:lnTo>
                    <a:pt x="224" y="22"/>
                  </a:lnTo>
                  <a:lnTo>
                    <a:pt x="233" y="22"/>
                  </a:lnTo>
                  <a:lnTo>
                    <a:pt x="226" y="29"/>
                  </a:lnTo>
                  <a:lnTo>
                    <a:pt x="228" y="38"/>
                  </a:lnTo>
                  <a:lnTo>
                    <a:pt x="219" y="33"/>
                  </a:lnTo>
                  <a:lnTo>
                    <a:pt x="209" y="38"/>
                  </a:lnTo>
                  <a:lnTo>
                    <a:pt x="212" y="29"/>
                  </a:lnTo>
                  <a:lnTo>
                    <a:pt x="205" y="22"/>
                  </a:lnTo>
                  <a:lnTo>
                    <a:pt x="214" y="22"/>
                  </a:lnTo>
                  <a:lnTo>
                    <a:pt x="219" y="12"/>
                  </a:lnTo>
                  <a:lnTo>
                    <a:pt x="219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23"/>
            <p:cNvSpPr>
              <a:spLocks noEditPoints="1"/>
            </p:cNvSpPr>
            <p:nvPr/>
          </p:nvSpPr>
          <p:spPr bwMode="auto">
            <a:xfrm>
              <a:off x="4392613" y="2220913"/>
              <a:ext cx="350838" cy="79375"/>
            </a:xfrm>
            <a:custGeom>
              <a:avLst/>
              <a:gdLst>
                <a:gd name="T0" fmla="*/ 11 w 93"/>
                <a:gd name="T1" fmla="*/ 4 h 21"/>
                <a:gd name="T2" fmla="*/ 11 w 93"/>
                <a:gd name="T3" fmla="*/ 4 h 21"/>
                <a:gd name="T4" fmla="*/ 11 w 93"/>
                <a:gd name="T5" fmla="*/ 2 h 21"/>
                <a:gd name="T6" fmla="*/ 29 w 93"/>
                <a:gd name="T7" fmla="*/ 3 h 21"/>
                <a:gd name="T8" fmla="*/ 28 w 93"/>
                <a:gd name="T9" fmla="*/ 8 h 21"/>
                <a:gd name="T10" fmla="*/ 38 w 93"/>
                <a:gd name="T11" fmla="*/ 7 h 21"/>
                <a:gd name="T12" fmla="*/ 37 w 93"/>
                <a:gd name="T13" fmla="*/ 5 h 21"/>
                <a:gd name="T14" fmla="*/ 33 w 93"/>
                <a:gd name="T15" fmla="*/ 4 h 21"/>
                <a:gd name="T16" fmla="*/ 39 w 93"/>
                <a:gd name="T17" fmla="*/ 1 h 21"/>
                <a:gd name="T18" fmla="*/ 63 w 93"/>
                <a:gd name="T19" fmla="*/ 3 h 21"/>
                <a:gd name="T20" fmla="*/ 65 w 93"/>
                <a:gd name="T21" fmla="*/ 8 h 21"/>
                <a:gd name="T22" fmla="*/ 71 w 93"/>
                <a:gd name="T23" fmla="*/ 10 h 21"/>
                <a:gd name="T24" fmla="*/ 65 w 93"/>
                <a:gd name="T25" fmla="*/ 2 h 21"/>
                <a:gd name="T26" fmla="*/ 88 w 93"/>
                <a:gd name="T27" fmla="*/ 12 h 21"/>
                <a:gd name="T28" fmla="*/ 87 w 93"/>
                <a:gd name="T29" fmla="*/ 11 h 21"/>
                <a:gd name="T30" fmla="*/ 87 w 93"/>
                <a:gd name="T31" fmla="*/ 5 h 21"/>
                <a:gd name="T32" fmla="*/ 83 w 93"/>
                <a:gd name="T33" fmla="*/ 18 h 21"/>
                <a:gd name="T34" fmla="*/ 80 w 93"/>
                <a:gd name="T35" fmla="*/ 11 h 21"/>
                <a:gd name="T36" fmla="*/ 78 w 93"/>
                <a:gd name="T37" fmla="*/ 11 h 21"/>
                <a:gd name="T38" fmla="*/ 75 w 93"/>
                <a:gd name="T39" fmla="*/ 19 h 21"/>
                <a:gd name="T40" fmla="*/ 93 w 93"/>
                <a:gd name="T41" fmla="*/ 20 h 21"/>
                <a:gd name="T42" fmla="*/ 85 w 93"/>
                <a:gd name="T43" fmla="*/ 12 h 21"/>
                <a:gd name="T44" fmla="*/ 55 w 93"/>
                <a:gd name="T45" fmla="*/ 2 h 21"/>
                <a:gd name="T46" fmla="*/ 50 w 93"/>
                <a:gd name="T47" fmla="*/ 7 h 21"/>
                <a:gd name="T48" fmla="*/ 50 w 93"/>
                <a:gd name="T49" fmla="*/ 15 h 21"/>
                <a:gd name="T50" fmla="*/ 57 w 93"/>
                <a:gd name="T51" fmla="*/ 10 h 21"/>
                <a:gd name="T52" fmla="*/ 53 w 93"/>
                <a:gd name="T53" fmla="*/ 14 h 21"/>
                <a:gd name="T54" fmla="*/ 57 w 93"/>
                <a:gd name="T55" fmla="*/ 14 h 21"/>
                <a:gd name="T56" fmla="*/ 57 w 93"/>
                <a:gd name="T57" fmla="*/ 9 h 21"/>
                <a:gd name="T58" fmla="*/ 55 w 93"/>
                <a:gd name="T59" fmla="*/ 7 h 21"/>
                <a:gd name="T60" fmla="*/ 62 w 93"/>
                <a:gd name="T61" fmla="*/ 11 h 21"/>
                <a:gd name="T62" fmla="*/ 62 w 93"/>
                <a:gd name="T63" fmla="*/ 11 h 21"/>
                <a:gd name="T64" fmla="*/ 62 w 93"/>
                <a:gd name="T65" fmla="*/ 14 h 21"/>
                <a:gd name="T66" fmla="*/ 39 w 93"/>
                <a:gd name="T67" fmla="*/ 11 h 21"/>
                <a:gd name="T68" fmla="*/ 36 w 93"/>
                <a:gd name="T69" fmla="*/ 10 h 21"/>
                <a:gd name="T70" fmla="*/ 34 w 93"/>
                <a:gd name="T71" fmla="*/ 12 h 21"/>
                <a:gd name="T72" fmla="*/ 34 w 93"/>
                <a:gd name="T73" fmla="*/ 13 h 21"/>
                <a:gd name="T74" fmla="*/ 26 w 93"/>
                <a:gd name="T75" fmla="*/ 17 h 21"/>
                <a:gd name="T76" fmla="*/ 44 w 93"/>
                <a:gd name="T77" fmla="*/ 15 h 21"/>
                <a:gd name="T78" fmla="*/ 35 w 93"/>
                <a:gd name="T79" fmla="*/ 12 h 21"/>
                <a:gd name="T80" fmla="*/ 7 w 93"/>
                <a:gd name="T81" fmla="*/ 6 h 21"/>
                <a:gd name="T82" fmla="*/ 12 w 93"/>
                <a:gd name="T83" fmla="*/ 8 h 21"/>
                <a:gd name="T84" fmla="*/ 10 w 93"/>
                <a:gd name="T85" fmla="*/ 8 h 21"/>
                <a:gd name="T86" fmla="*/ 13 w 93"/>
                <a:gd name="T87" fmla="*/ 5 h 21"/>
                <a:gd name="T88" fmla="*/ 5 w 93"/>
                <a:gd name="T89" fmla="*/ 7 h 21"/>
                <a:gd name="T90" fmla="*/ 6 w 93"/>
                <a:gd name="T91" fmla="*/ 9 h 21"/>
                <a:gd name="T92" fmla="*/ 4 w 93"/>
                <a:gd name="T93" fmla="*/ 11 h 21"/>
                <a:gd name="T94" fmla="*/ 8 w 93"/>
                <a:gd name="T95" fmla="*/ 11 h 21"/>
                <a:gd name="T96" fmla="*/ 0 w 93"/>
                <a:gd name="T97" fmla="*/ 16 h 21"/>
                <a:gd name="T98" fmla="*/ 18 w 93"/>
                <a:gd name="T99" fmla="*/ 14 h 21"/>
                <a:gd name="T100" fmla="*/ 14 w 93"/>
                <a:gd name="T101" fmla="*/ 13 h 21"/>
                <a:gd name="T102" fmla="*/ 12 w 93"/>
                <a:gd name="T103" fmla="*/ 11 h 21"/>
                <a:gd name="T104" fmla="*/ 10 w 93"/>
                <a:gd name="T105" fmla="*/ 14 h 21"/>
                <a:gd name="T106" fmla="*/ 14 w 93"/>
                <a:gd name="T107" fmla="*/ 10 h 21"/>
                <a:gd name="T108" fmla="*/ 10 w 93"/>
                <a:gd name="T109" fmla="*/ 9 h 21"/>
                <a:gd name="T110" fmla="*/ 6 w 93"/>
                <a:gd name="T111" fmla="*/ 14 h 21"/>
                <a:gd name="T112" fmla="*/ 7 w 93"/>
                <a:gd name="T113" fmla="*/ 17 h 21"/>
                <a:gd name="T114" fmla="*/ 7 w 93"/>
                <a:gd name="T115" fmla="*/ 21 h 21"/>
                <a:gd name="T116" fmla="*/ 14 w 93"/>
                <a:gd name="T117" fmla="*/ 20 h 21"/>
                <a:gd name="T118" fmla="*/ 15 w 93"/>
                <a:gd name="T119" fmla="*/ 16 h 21"/>
                <a:gd name="T120" fmla="*/ 12 w 93"/>
                <a:gd name="T121" fmla="*/ 17 h 21"/>
                <a:gd name="T122" fmla="*/ 7 w 93"/>
                <a:gd name="T1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3" h="21">
                  <a:moveTo>
                    <a:pt x="11" y="2"/>
                  </a:moveTo>
                  <a:cubicBezTo>
                    <a:pt x="11" y="2"/>
                    <a:pt x="11" y="2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4"/>
                    <a:pt x="11" y="4"/>
                  </a:cubicBezTo>
                  <a:cubicBezTo>
                    <a:pt x="10" y="4"/>
                    <a:pt x="10" y="5"/>
                    <a:pt x="10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10" y="5"/>
                    <a:pt x="10" y="5"/>
                  </a:cubicBezTo>
                  <a:cubicBezTo>
                    <a:pt x="10" y="5"/>
                    <a:pt x="11" y="5"/>
                    <a:pt x="11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3" y="4"/>
                    <a:pt x="13" y="3"/>
                  </a:cubicBezTo>
                  <a:cubicBezTo>
                    <a:pt x="13" y="3"/>
                    <a:pt x="14" y="3"/>
                    <a:pt x="13" y="3"/>
                  </a:cubicBezTo>
                  <a:cubicBezTo>
                    <a:pt x="13" y="2"/>
                    <a:pt x="12" y="2"/>
                    <a:pt x="11" y="2"/>
                  </a:cubicBezTo>
                  <a:close/>
                  <a:moveTo>
                    <a:pt x="38" y="1"/>
                  </a:moveTo>
                  <a:cubicBezTo>
                    <a:pt x="38" y="1"/>
                    <a:pt x="38" y="1"/>
                    <a:pt x="37" y="1"/>
                  </a:cubicBezTo>
                  <a:cubicBezTo>
                    <a:pt x="36" y="1"/>
                    <a:pt x="33" y="2"/>
                    <a:pt x="29" y="2"/>
                  </a:cubicBezTo>
                  <a:cubicBezTo>
                    <a:pt x="28" y="2"/>
                    <a:pt x="28" y="3"/>
                    <a:pt x="29" y="3"/>
                  </a:cubicBezTo>
                  <a:cubicBezTo>
                    <a:pt x="30" y="3"/>
                    <a:pt x="31" y="3"/>
                    <a:pt x="32" y="3"/>
                  </a:cubicBezTo>
                  <a:cubicBezTo>
                    <a:pt x="32" y="3"/>
                    <a:pt x="32" y="4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cubicBezTo>
                    <a:pt x="29" y="8"/>
                    <a:pt x="29" y="8"/>
                    <a:pt x="28" y="8"/>
                  </a:cubicBezTo>
                  <a:cubicBezTo>
                    <a:pt x="28" y="8"/>
                    <a:pt x="28" y="9"/>
                    <a:pt x="28" y="9"/>
                  </a:cubicBezTo>
                  <a:cubicBezTo>
                    <a:pt x="28" y="9"/>
                    <a:pt x="29" y="10"/>
                    <a:pt x="29" y="10"/>
                  </a:cubicBezTo>
                  <a:cubicBezTo>
                    <a:pt x="29" y="10"/>
                    <a:pt x="29" y="10"/>
                    <a:pt x="30" y="9"/>
                  </a:cubicBezTo>
                  <a:cubicBezTo>
                    <a:pt x="30" y="9"/>
                    <a:pt x="33" y="8"/>
                    <a:pt x="38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8"/>
                    <a:pt x="39" y="8"/>
                    <a:pt x="39" y="8"/>
                  </a:cubicBezTo>
                  <a:cubicBezTo>
                    <a:pt x="40" y="8"/>
                    <a:pt x="40" y="7"/>
                    <a:pt x="39" y="6"/>
                  </a:cubicBezTo>
                  <a:cubicBezTo>
                    <a:pt x="39" y="5"/>
                    <a:pt x="38" y="5"/>
                    <a:pt x="37" y="5"/>
                  </a:cubicBezTo>
                  <a:cubicBezTo>
                    <a:pt x="35" y="4"/>
                    <a:pt x="35" y="4"/>
                    <a:pt x="36" y="5"/>
                  </a:cubicBezTo>
                  <a:cubicBezTo>
                    <a:pt x="36" y="5"/>
                    <a:pt x="36" y="6"/>
                    <a:pt x="37" y="7"/>
                  </a:cubicBezTo>
                  <a:cubicBezTo>
                    <a:pt x="34" y="7"/>
                    <a:pt x="32" y="8"/>
                    <a:pt x="30" y="8"/>
                  </a:cubicBezTo>
                  <a:cubicBezTo>
                    <a:pt x="31" y="7"/>
                    <a:pt x="32" y="6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5" y="3"/>
                    <a:pt x="33" y="3"/>
                  </a:cubicBezTo>
                  <a:cubicBezTo>
                    <a:pt x="36" y="2"/>
                    <a:pt x="38" y="2"/>
                    <a:pt x="39" y="2"/>
                  </a:cubicBezTo>
                  <a:cubicBezTo>
                    <a:pt x="39" y="2"/>
                    <a:pt x="39" y="1"/>
                    <a:pt x="39" y="1"/>
                  </a:cubicBezTo>
                  <a:cubicBezTo>
                    <a:pt x="39" y="1"/>
                    <a:pt x="38" y="1"/>
                    <a:pt x="38" y="1"/>
                  </a:cubicBezTo>
                  <a:close/>
                  <a:moveTo>
                    <a:pt x="63" y="0"/>
                  </a:moveTo>
                  <a:cubicBezTo>
                    <a:pt x="63" y="0"/>
                    <a:pt x="63" y="1"/>
                    <a:pt x="63" y="1"/>
                  </a:cubicBezTo>
                  <a:cubicBezTo>
                    <a:pt x="63" y="1"/>
                    <a:pt x="63" y="2"/>
                    <a:pt x="63" y="3"/>
                  </a:cubicBezTo>
                  <a:cubicBezTo>
                    <a:pt x="62" y="7"/>
                    <a:pt x="61" y="9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61" y="10"/>
                    <a:pt x="62" y="8"/>
                    <a:pt x="63" y="5"/>
                  </a:cubicBezTo>
                  <a:cubicBezTo>
                    <a:pt x="64" y="5"/>
                    <a:pt x="64" y="6"/>
                    <a:pt x="65" y="8"/>
                  </a:cubicBezTo>
                  <a:cubicBezTo>
                    <a:pt x="66" y="9"/>
                    <a:pt x="66" y="9"/>
                    <a:pt x="66" y="10"/>
                  </a:cubicBezTo>
                  <a:cubicBezTo>
                    <a:pt x="66" y="10"/>
                    <a:pt x="67" y="11"/>
                    <a:pt x="69" y="11"/>
                  </a:cubicBezTo>
                  <a:cubicBezTo>
                    <a:pt x="69" y="11"/>
                    <a:pt x="69" y="11"/>
                    <a:pt x="70" y="11"/>
                  </a:cubicBezTo>
                  <a:cubicBezTo>
                    <a:pt x="70" y="11"/>
                    <a:pt x="71" y="11"/>
                    <a:pt x="71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68" y="8"/>
                    <a:pt x="66" y="7"/>
                    <a:pt x="65" y="5"/>
                  </a:cubicBezTo>
                  <a:cubicBezTo>
                    <a:pt x="64" y="5"/>
                    <a:pt x="64" y="4"/>
                    <a:pt x="64" y="4"/>
                  </a:cubicBezTo>
                  <a:cubicBezTo>
                    <a:pt x="64" y="3"/>
                    <a:pt x="64" y="2"/>
                    <a:pt x="65" y="2"/>
                  </a:cubicBezTo>
                  <a:cubicBezTo>
                    <a:pt x="65" y="2"/>
                    <a:pt x="65" y="2"/>
                    <a:pt x="65" y="1"/>
                  </a:cubicBezTo>
                  <a:cubicBezTo>
                    <a:pt x="64" y="1"/>
                    <a:pt x="64" y="1"/>
                    <a:pt x="63" y="0"/>
                  </a:cubicBezTo>
                  <a:close/>
                  <a:moveTo>
                    <a:pt x="85" y="12"/>
                  </a:moveTo>
                  <a:cubicBezTo>
                    <a:pt x="86" y="12"/>
                    <a:pt x="87" y="12"/>
                    <a:pt x="88" y="12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90" y="12"/>
                    <a:pt x="90" y="12"/>
                    <a:pt x="91" y="11"/>
                  </a:cubicBezTo>
                  <a:cubicBezTo>
                    <a:pt x="91" y="11"/>
                    <a:pt x="90" y="11"/>
                    <a:pt x="90" y="11"/>
                  </a:cubicBezTo>
                  <a:cubicBezTo>
                    <a:pt x="89" y="10"/>
                    <a:pt x="88" y="11"/>
                    <a:pt x="87" y="11"/>
                  </a:cubicBezTo>
                  <a:cubicBezTo>
                    <a:pt x="86" y="11"/>
                    <a:pt x="86" y="11"/>
                    <a:pt x="85" y="11"/>
                  </a:cubicBezTo>
                  <a:cubicBezTo>
                    <a:pt x="86" y="9"/>
                    <a:pt x="86" y="7"/>
                    <a:pt x="86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7" y="5"/>
                    <a:pt x="87" y="5"/>
                  </a:cubicBezTo>
                  <a:cubicBezTo>
                    <a:pt x="86" y="5"/>
                    <a:pt x="85" y="4"/>
                    <a:pt x="84" y="4"/>
                  </a:cubicBezTo>
                  <a:cubicBezTo>
                    <a:pt x="84" y="4"/>
                    <a:pt x="84" y="4"/>
                    <a:pt x="84" y="5"/>
                  </a:cubicBezTo>
                  <a:cubicBezTo>
                    <a:pt x="84" y="5"/>
                    <a:pt x="84" y="6"/>
                    <a:pt x="84" y="6"/>
                  </a:cubicBezTo>
                  <a:cubicBezTo>
                    <a:pt x="84" y="8"/>
                    <a:pt x="84" y="12"/>
                    <a:pt x="83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7"/>
                    <a:pt x="80" y="16"/>
                  </a:cubicBezTo>
                  <a:cubicBezTo>
                    <a:pt x="80" y="14"/>
                    <a:pt x="80" y="12"/>
                    <a:pt x="80" y="12"/>
                  </a:cubicBezTo>
                  <a:cubicBezTo>
                    <a:pt x="80" y="12"/>
                    <a:pt x="80" y="11"/>
                    <a:pt x="80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0"/>
                    <a:pt x="79" y="10"/>
                    <a:pt x="78" y="9"/>
                  </a:cubicBezTo>
                  <a:cubicBezTo>
                    <a:pt x="78" y="9"/>
                    <a:pt x="78" y="10"/>
                    <a:pt x="78" y="10"/>
                  </a:cubicBezTo>
                  <a:cubicBezTo>
                    <a:pt x="78" y="11"/>
                    <a:pt x="78" y="11"/>
                    <a:pt x="78" y="11"/>
                  </a:cubicBezTo>
                  <a:cubicBezTo>
                    <a:pt x="79" y="12"/>
                    <a:pt x="79" y="15"/>
                    <a:pt x="78" y="18"/>
                  </a:cubicBezTo>
                  <a:cubicBezTo>
                    <a:pt x="77" y="18"/>
                    <a:pt x="76" y="18"/>
                    <a:pt x="74" y="18"/>
                  </a:cubicBezTo>
                  <a:cubicBezTo>
                    <a:pt x="74" y="18"/>
                    <a:pt x="73" y="18"/>
                    <a:pt x="74" y="18"/>
                  </a:cubicBezTo>
                  <a:cubicBezTo>
                    <a:pt x="74" y="19"/>
                    <a:pt x="74" y="19"/>
                    <a:pt x="75" y="19"/>
                  </a:cubicBezTo>
                  <a:cubicBezTo>
                    <a:pt x="78" y="19"/>
                    <a:pt x="81" y="19"/>
                    <a:pt x="84" y="19"/>
                  </a:cubicBezTo>
                  <a:cubicBezTo>
                    <a:pt x="85" y="19"/>
                    <a:pt x="87" y="19"/>
                    <a:pt x="88" y="20"/>
                  </a:cubicBezTo>
                  <a:cubicBezTo>
                    <a:pt x="89" y="20"/>
                    <a:pt x="91" y="20"/>
                    <a:pt x="92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19"/>
                    <a:pt x="92" y="18"/>
                    <a:pt x="91" y="18"/>
                  </a:cubicBezTo>
                  <a:cubicBezTo>
                    <a:pt x="91" y="18"/>
                    <a:pt x="90" y="18"/>
                    <a:pt x="89" y="18"/>
                  </a:cubicBezTo>
                  <a:cubicBezTo>
                    <a:pt x="87" y="18"/>
                    <a:pt x="85" y="18"/>
                    <a:pt x="84" y="18"/>
                  </a:cubicBezTo>
                  <a:cubicBezTo>
                    <a:pt x="85" y="12"/>
                    <a:pt x="85" y="12"/>
                    <a:pt x="85" y="12"/>
                  </a:cubicBezTo>
                  <a:close/>
                  <a:moveTo>
                    <a:pt x="55" y="2"/>
                  </a:moveTo>
                  <a:cubicBezTo>
                    <a:pt x="56" y="3"/>
                    <a:pt x="57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6" y="1"/>
                    <a:pt x="55" y="1"/>
                    <a:pt x="55" y="2"/>
                  </a:cubicBezTo>
                  <a:close/>
                  <a:moveTo>
                    <a:pt x="59" y="5"/>
                  </a:moveTo>
                  <a:cubicBezTo>
                    <a:pt x="59" y="5"/>
                    <a:pt x="58" y="5"/>
                    <a:pt x="57" y="5"/>
                  </a:cubicBezTo>
                  <a:cubicBezTo>
                    <a:pt x="55" y="6"/>
                    <a:pt x="52" y="6"/>
                    <a:pt x="50" y="6"/>
                  </a:cubicBezTo>
                  <a:cubicBezTo>
                    <a:pt x="50" y="6"/>
                    <a:pt x="50" y="6"/>
                    <a:pt x="50" y="7"/>
                  </a:cubicBezTo>
                  <a:cubicBezTo>
                    <a:pt x="51" y="7"/>
                    <a:pt x="51" y="7"/>
                    <a:pt x="52" y="8"/>
                  </a:cubicBezTo>
                  <a:cubicBezTo>
                    <a:pt x="52" y="8"/>
                    <a:pt x="53" y="7"/>
                    <a:pt x="55" y="7"/>
                  </a:cubicBezTo>
                  <a:cubicBezTo>
                    <a:pt x="55" y="9"/>
                    <a:pt x="53" y="12"/>
                    <a:pt x="50" y="15"/>
                  </a:cubicBezTo>
                  <a:cubicBezTo>
                    <a:pt x="49" y="15"/>
                    <a:pt x="49" y="15"/>
                    <a:pt x="50" y="15"/>
                  </a:cubicBezTo>
                  <a:cubicBezTo>
                    <a:pt x="50" y="15"/>
                    <a:pt x="51" y="15"/>
                    <a:pt x="51" y="15"/>
                  </a:cubicBezTo>
                  <a:cubicBezTo>
                    <a:pt x="53" y="13"/>
                    <a:pt x="55" y="12"/>
                    <a:pt x="55" y="10"/>
                  </a:cubicBezTo>
                  <a:cubicBezTo>
                    <a:pt x="55" y="10"/>
                    <a:pt x="55" y="10"/>
                    <a:pt x="56" y="10"/>
                  </a:cubicBezTo>
                  <a:cubicBezTo>
                    <a:pt x="56" y="10"/>
                    <a:pt x="57" y="10"/>
                    <a:pt x="57" y="10"/>
                  </a:cubicBezTo>
                  <a:cubicBezTo>
                    <a:pt x="57" y="11"/>
                    <a:pt x="57" y="12"/>
                    <a:pt x="56" y="13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5"/>
                    <a:pt x="55" y="15"/>
                    <a:pt x="54" y="15"/>
                  </a:cubicBezTo>
                  <a:cubicBezTo>
                    <a:pt x="54" y="14"/>
                    <a:pt x="53" y="14"/>
                    <a:pt x="53" y="14"/>
                  </a:cubicBezTo>
                  <a:cubicBezTo>
                    <a:pt x="54" y="15"/>
                    <a:pt x="54" y="16"/>
                    <a:pt x="54" y="16"/>
                  </a:cubicBezTo>
                  <a:cubicBezTo>
                    <a:pt x="54" y="16"/>
                    <a:pt x="54" y="17"/>
                    <a:pt x="54" y="17"/>
                  </a:cubicBezTo>
                  <a:cubicBezTo>
                    <a:pt x="55" y="17"/>
                    <a:pt x="55" y="17"/>
                    <a:pt x="56" y="16"/>
                  </a:cubicBezTo>
                  <a:cubicBezTo>
                    <a:pt x="57" y="15"/>
                    <a:pt x="57" y="15"/>
                    <a:pt x="57" y="14"/>
                  </a:cubicBezTo>
                  <a:cubicBezTo>
                    <a:pt x="58" y="12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10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9"/>
                    <a:pt x="56" y="9"/>
                    <a:pt x="56" y="9"/>
                  </a:cubicBezTo>
                  <a:cubicBezTo>
                    <a:pt x="56" y="9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7"/>
                    <a:pt x="55" y="7"/>
                  </a:cubicBezTo>
                  <a:cubicBezTo>
                    <a:pt x="57" y="6"/>
                    <a:pt x="58" y="6"/>
                    <a:pt x="59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5"/>
                    <a:pt x="59" y="5"/>
                    <a:pt x="59" y="5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4" y="13"/>
                    <a:pt x="64" y="13"/>
                  </a:cubicBezTo>
                  <a:cubicBezTo>
                    <a:pt x="65" y="13"/>
                    <a:pt x="65" y="12"/>
                    <a:pt x="64" y="11"/>
                  </a:cubicBezTo>
                  <a:cubicBezTo>
                    <a:pt x="63" y="11"/>
                    <a:pt x="62" y="10"/>
                    <a:pt x="62" y="11"/>
                  </a:cubicBezTo>
                  <a:close/>
                  <a:moveTo>
                    <a:pt x="61" y="15"/>
                  </a:moveTo>
                  <a:cubicBezTo>
                    <a:pt x="62" y="16"/>
                    <a:pt x="63" y="17"/>
                    <a:pt x="64" y="18"/>
                  </a:cubicBezTo>
                  <a:cubicBezTo>
                    <a:pt x="65" y="17"/>
                    <a:pt x="65" y="17"/>
                    <a:pt x="65" y="16"/>
                  </a:cubicBezTo>
                  <a:cubicBezTo>
                    <a:pt x="64" y="15"/>
                    <a:pt x="63" y="15"/>
                    <a:pt x="62" y="14"/>
                  </a:cubicBezTo>
                  <a:cubicBezTo>
                    <a:pt x="61" y="14"/>
                    <a:pt x="61" y="14"/>
                    <a:pt x="61" y="15"/>
                  </a:cubicBezTo>
                  <a:close/>
                  <a:moveTo>
                    <a:pt x="35" y="12"/>
                  </a:moveTo>
                  <a:cubicBezTo>
                    <a:pt x="36" y="12"/>
                    <a:pt x="37" y="12"/>
                    <a:pt x="38" y="12"/>
                  </a:cubicBezTo>
                  <a:cubicBezTo>
                    <a:pt x="39" y="12"/>
                    <a:pt x="39" y="12"/>
                    <a:pt x="39" y="11"/>
                  </a:cubicBezTo>
                  <a:cubicBezTo>
                    <a:pt x="39" y="11"/>
                    <a:pt x="39" y="11"/>
                    <a:pt x="38" y="11"/>
                  </a:cubicBezTo>
                  <a:cubicBezTo>
                    <a:pt x="38" y="11"/>
                    <a:pt x="38" y="11"/>
                    <a:pt x="37" y="11"/>
                  </a:cubicBezTo>
                  <a:cubicBezTo>
                    <a:pt x="37" y="11"/>
                    <a:pt x="36" y="11"/>
                    <a:pt x="35" y="11"/>
                  </a:cubicBezTo>
                  <a:cubicBezTo>
                    <a:pt x="35" y="11"/>
                    <a:pt x="35" y="10"/>
                    <a:pt x="36" y="10"/>
                  </a:cubicBezTo>
                  <a:cubicBezTo>
                    <a:pt x="36" y="10"/>
                    <a:pt x="36" y="10"/>
                    <a:pt x="35" y="10"/>
                  </a:cubicBezTo>
                  <a:cubicBezTo>
                    <a:pt x="34" y="9"/>
                    <a:pt x="34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4" y="10"/>
                    <a:pt x="34" y="11"/>
                    <a:pt x="34" y="12"/>
                  </a:cubicBezTo>
                  <a:cubicBezTo>
                    <a:pt x="33" y="12"/>
                    <a:pt x="33" y="12"/>
                    <a:pt x="32" y="12"/>
                  </a:cubicBezTo>
                  <a:cubicBezTo>
                    <a:pt x="31" y="12"/>
                    <a:pt x="30" y="12"/>
                    <a:pt x="30" y="12"/>
                  </a:cubicBezTo>
                  <a:cubicBezTo>
                    <a:pt x="29" y="13"/>
                    <a:pt x="30" y="13"/>
                    <a:pt x="31" y="13"/>
                  </a:cubicBezTo>
                  <a:cubicBezTo>
                    <a:pt x="32" y="13"/>
                    <a:pt x="33" y="13"/>
                    <a:pt x="34" y="13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2" y="16"/>
                    <a:pt x="30" y="16"/>
                    <a:pt x="27" y="16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7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33" y="16"/>
                    <a:pt x="38" y="16"/>
                    <a:pt x="43" y="16"/>
                  </a:cubicBezTo>
                  <a:cubicBezTo>
                    <a:pt x="44" y="16"/>
                    <a:pt x="44" y="16"/>
                    <a:pt x="44" y="15"/>
                  </a:cubicBezTo>
                  <a:cubicBezTo>
                    <a:pt x="44" y="15"/>
                    <a:pt x="43" y="14"/>
                    <a:pt x="42" y="14"/>
                  </a:cubicBezTo>
                  <a:cubicBezTo>
                    <a:pt x="42" y="14"/>
                    <a:pt x="41" y="14"/>
                    <a:pt x="41" y="14"/>
                  </a:cubicBezTo>
                  <a:cubicBezTo>
                    <a:pt x="39" y="15"/>
                    <a:pt x="38" y="15"/>
                    <a:pt x="35" y="15"/>
                  </a:cubicBezTo>
                  <a:cubicBezTo>
                    <a:pt x="35" y="12"/>
                    <a:pt x="35" y="12"/>
                    <a:pt x="35" y="12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5"/>
                    <a:pt x="6" y="5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4"/>
                    <a:pt x="6" y="4"/>
                    <a:pt x="5" y="4"/>
                  </a:cubicBezTo>
                  <a:close/>
                  <a:moveTo>
                    <a:pt x="10" y="9"/>
                  </a:moveTo>
                  <a:cubicBezTo>
                    <a:pt x="11" y="9"/>
                    <a:pt x="12" y="9"/>
                    <a:pt x="12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7"/>
                    <a:pt x="10" y="7"/>
                    <a:pt x="9" y="7"/>
                  </a:cubicBezTo>
                  <a:cubicBezTo>
                    <a:pt x="11" y="6"/>
                    <a:pt x="13" y="6"/>
                    <a:pt x="13" y="6"/>
                  </a:cubicBezTo>
                  <a:cubicBezTo>
                    <a:pt x="14" y="6"/>
                    <a:pt x="14" y="6"/>
                    <a:pt x="13" y="5"/>
                  </a:cubicBezTo>
                  <a:cubicBezTo>
                    <a:pt x="13" y="5"/>
                    <a:pt x="13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6"/>
                    <a:pt x="7" y="6"/>
                    <a:pt x="5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7" y="7"/>
                    <a:pt x="7" y="7"/>
                  </a:cubicBezTo>
                  <a:cubicBezTo>
                    <a:pt x="8" y="7"/>
                    <a:pt x="8" y="8"/>
                    <a:pt x="8" y="9"/>
                  </a:cubicBezTo>
                  <a:cubicBezTo>
                    <a:pt x="7" y="9"/>
                    <a:pt x="7" y="9"/>
                    <a:pt x="6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9"/>
                    <a:pt x="7" y="9"/>
                    <a:pt x="8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7" y="11"/>
                    <a:pt x="5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5" y="12"/>
                    <a:pt x="5" y="12"/>
                    <a:pt x="6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5"/>
                    <a:pt x="8" y="15"/>
                  </a:cubicBezTo>
                  <a:cubicBezTo>
                    <a:pt x="4" y="15"/>
                    <a:pt x="1" y="15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6"/>
                    <a:pt x="2" y="17"/>
                  </a:cubicBezTo>
                  <a:cubicBezTo>
                    <a:pt x="2" y="17"/>
                    <a:pt x="2" y="16"/>
                    <a:pt x="2" y="16"/>
                  </a:cubicBezTo>
                  <a:cubicBezTo>
                    <a:pt x="4" y="16"/>
                    <a:pt x="7" y="15"/>
                    <a:pt x="13" y="14"/>
                  </a:cubicBezTo>
                  <a:cubicBezTo>
                    <a:pt x="14" y="14"/>
                    <a:pt x="16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3"/>
                  </a:cubicBezTo>
                  <a:cubicBezTo>
                    <a:pt x="18" y="13"/>
                    <a:pt x="17" y="13"/>
                    <a:pt x="17" y="13"/>
                  </a:cubicBezTo>
                  <a:cubicBezTo>
                    <a:pt x="16" y="13"/>
                    <a:pt x="16" y="13"/>
                    <a:pt x="14" y="13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4" y="12"/>
                    <a:pt x="14" y="12"/>
                  </a:cubicBezTo>
                  <a:cubicBezTo>
                    <a:pt x="14" y="12"/>
                    <a:pt x="14" y="12"/>
                    <a:pt x="14" y="11"/>
                  </a:cubicBezTo>
                  <a:cubicBezTo>
                    <a:pt x="13" y="11"/>
                    <a:pt x="13" y="11"/>
                    <a:pt x="12" y="11"/>
                  </a:cubicBezTo>
                  <a:cubicBezTo>
                    <a:pt x="12" y="11"/>
                    <a:pt x="12" y="11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3"/>
                    <a:pt x="12" y="14"/>
                    <a:pt x="12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1" y="11"/>
                    <a:pt x="12" y="11"/>
                  </a:cubicBezTo>
                  <a:cubicBezTo>
                    <a:pt x="13" y="11"/>
                    <a:pt x="14" y="11"/>
                    <a:pt x="14" y="10"/>
                  </a:cubicBezTo>
                  <a:cubicBezTo>
                    <a:pt x="15" y="10"/>
                    <a:pt x="15" y="10"/>
                    <a:pt x="14" y="10"/>
                  </a:cubicBezTo>
                  <a:cubicBezTo>
                    <a:pt x="14" y="10"/>
                    <a:pt x="14" y="10"/>
                    <a:pt x="13" y="10"/>
                  </a:cubicBezTo>
                  <a:cubicBezTo>
                    <a:pt x="13" y="10"/>
                    <a:pt x="13" y="10"/>
                    <a:pt x="12" y="10"/>
                  </a:cubicBezTo>
                  <a:cubicBezTo>
                    <a:pt x="11" y="10"/>
                    <a:pt x="10" y="10"/>
                    <a:pt x="10" y="10"/>
                  </a:cubicBezTo>
                  <a:cubicBezTo>
                    <a:pt x="10" y="9"/>
                    <a:pt x="10" y="9"/>
                    <a:pt x="10" y="9"/>
                  </a:cubicBezTo>
                  <a:close/>
                  <a:moveTo>
                    <a:pt x="7" y="13"/>
                  </a:moveTo>
                  <a:cubicBezTo>
                    <a:pt x="7" y="13"/>
                    <a:pt x="6" y="12"/>
                    <a:pt x="5" y="12"/>
                  </a:cubicBezTo>
                  <a:cubicBezTo>
                    <a:pt x="5" y="12"/>
                    <a:pt x="5" y="13"/>
                    <a:pt x="5" y="13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7" y="14"/>
                    <a:pt x="7" y="14"/>
                    <a:pt x="7" y="13"/>
                  </a:cubicBezTo>
                  <a:close/>
                  <a:moveTo>
                    <a:pt x="13" y="16"/>
                  </a:moveTo>
                  <a:cubicBezTo>
                    <a:pt x="13" y="16"/>
                    <a:pt x="12" y="16"/>
                    <a:pt x="11" y="16"/>
                  </a:cubicBezTo>
                  <a:cubicBezTo>
                    <a:pt x="9" y="17"/>
                    <a:pt x="8" y="17"/>
                    <a:pt x="7" y="17"/>
                  </a:cubicBezTo>
                  <a:cubicBezTo>
                    <a:pt x="6" y="17"/>
                    <a:pt x="6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8" y="21"/>
                    <a:pt x="7" y="21"/>
                  </a:cubicBezTo>
                  <a:cubicBezTo>
                    <a:pt x="8" y="21"/>
                    <a:pt x="8" y="21"/>
                    <a:pt x="9" y="20"/>
                  </a:cubicBezTo>
                  <a:cubicBezTo>
                    <a:pt x="12" y="20"/>
                    <a:pt x="14" y="20"/>
                    <a:pt x="14" y="20"/>
                  </a:cubicBezTo>
                  <a:cubicBezTo>
                    <a:pt x="14" y="20"/>
                    <a:pt x="15" y="20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8"/>
                    <a:pt x="14" y="17"/>
                    <a:pt x="15" y="17"/>
                  </a:cubicBezTo>
                  <a:cubicBezTo>
                    <a:pt x="15" y="17"/>
                    <a:pt x="15" y="17"/>
                    <a:pt x="15" y="16"/>
                  </a:cubicBezTo>
                  <a:cubicBezTo>
                    <a:pt x="14" y="16"/>
                    <a:pt x="13" y="16"/>
                    <a:pt x="13" y="16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8" y="18"/>
                  </a:cubicBezTo>
                  <a:cubicBezTo>
                    <a:pt x="9" y="17"/>
                    <a:pt x="11" y="17"/>
                    <a:pt x="12" y="17"/>
                  </a:cubicBezTo>
                  <a:cubicBezTo>
                    <a:pt x="12" y="17"/>
                    <a:pt x="13" y="17"/>
                    <a:pt x="13" y="18"/>
                  </a:cubicBezTo>
                  <a:cubicBezTo>
                    <a:pt x="13" y="18"/>
                    <a:pt x="12" y="19"/>
                    <a:pt x="12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8"/>
                    <a:pt x="7" y="18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24"/>
            <p:cNvSpPr>
              <a:spLocks noEditPoints="1"/>
            </p:cNvSpPr>
            <p:nvPr/>
          </p:nvSpPr>
          <p:spPr bwMode="auto">
            <a:xfrm>
              <a:off x="4200526" y="1946275"/>
              <a:ext cx="735013" cy="388938"/>
            </a:xfrm>
            <a:custGeom>
              <a:avLst/>
              <a:gdLst>
                <a:gd name="T0" fmla="*/ 152 w 195"/>
                <a:gd name="T1" fmla="*/ 59 h 103"/>
                <a:gd name="T2" fmla="*/ 160 w 195"/>
                <a:gd name="T3" fmla="*/ 39 h 103"/>
                <a:gd name="T4" fmla="*/ 168 w 195"/>
                <a:gd name="T5" fmla="*/ 23 h 103"/>
                <a:gd name="T6" fmla="*/ 167 w 195"/>
                <a:gd name="T7" fmla="*/ 0 h 103"/>
                <a:gd name="T8" fmla="*/ 193 w 195"/>
                <a:gd name="T9" fmla="*/ 9 h 103"/>
                <a:gd name="T10" fmla="*/ 189 w 195"/>
                <a:gd name="T11" fmla="*/ 30 h 103"/>
                <a:gd name="T12" fmla="*/ 178 w 195"/>
                <a:gd name="T13" fmla="*/ 69 h 103"/>
                <a:gd name="T14" fmla="*/ 174 w 195"/>
                <a:gd name="T15" fmla="*/ 83 h 103"/>
                <a:gd name="T16" fmla="*/ 158 w 195"/>
                <a:gd name="T17" fmla="*/ 94 h 103"/>
                <a:gd name="T18" fmla="*/ 147 w 195"/>
                <a:gd name="T19" fmla="*/ 103 h 103"/>
                <a:gd name="T20" fmla="*/ 42 w 195"/>
                <a:gd name="T21" fmla="*/ 101 h 103"/>
                <a:gd name="T22" fmla="*/ 31 w 195"/>
                <a:gd name="T23" fmla="*/ 79 h 103"/>
                <a:gd name="T24" fmla="*/ 17 w 195"/>
                <a:gd name="T25" fmla="*/ 78 h 103"/>
                <a:gd name="T26" fmla="*/ 3 w 195"/>
                <a:gd name="T27" fmla="*/ 34 h 103"/>
                <a:gd name="T28" fmla="*/ 6 w 195"/>
                <a:gd name="T29" fmla="*/ 15 h 103"/>
                <a:gd name="T30" fmla="*/ 24 w 195"/>
                <a:gd name="T31" fmla="*/ 7 h 103"/>
                <a:gd name="T32" fmla="*/ 28 w 195"/>
                <a:gd name="T33" fmla="*/ 15 h 103"/>
                <a:gd name="T34" fmla="*/ 24 w 195"/>
                <a:gd name="T35" fmla="*/ 39 h 103"/>
                <a:gd name="T36" fmla="*/ 47 w 195"/>
                <a:gd name="T37" fmla="*/ 54 h 103"/>
                <a:gd name="T38" fmla="*/ 44 w 195"/>
                <a:gd name="T39" fmla="*/ 72 h 103"/>
                <a:gd name="T40" fmla="*/ 149 w 195"/>
                <a:gd name="T41" fmla="*/ 99 h 103"/>
                <a:gd name="T42" fmla="*/ 45 w 195"/>
                <a:gd name="T43" fmla="*/ 74 h 103"/>
                <a:gd name="T44" fmla="*/ 49 w 195"/>
                <a:gd name="T45" fmla="*/ 100 h 103"/>
                <a:gd name="T46" fmla="*/ 43 w 195"/>
                <a:gd name="T47" fmla="*/ 89 h 103"/>
                <a:gd name="T48" fmla="*/ 40 w 195"/>
                <a:gd name="T49" fmla="*/ 60 h 103"/>
                <a:gd name="T50" fmla="*/ 23 w 195"/>
                <a:gd name="T51" fmla="*/ 41 h 103"/>
                <a:gd name="T52" fmla="*/ 28 w 195"/>
                <a:gd name="T53" fmla="*/ 77 h 103"/>
                <a:gd name="T54" fmla="*/ 37 w 195"/>
                <a:gd name="T55" fmla="*/ 89 h 103"/>
                <a:gd name="T56" fmla="*/ 21 w 195"/>
                <a:gd name="T57" fmla="*/ 41 h 103"/>
                <a:gd name="T58" fmla="*/ 26 w 195"/>
                <a:gd name="T59" fmla="*/ 16 h 103"/>
                <a:gd name="T60" fmla="*/ 5 w 195"/>
                <a:gd name="T61" fmla="*/ 34 h 103"/>
                <a:gd name="T62" fmla="*/ 6 w 195"/>
                <a:gd name="T63" fmla="*/ 49 h 103"/>
                <a:gd name="T64" fmla="*/ 20 w 195"/>
                <a:gd name="T65" fmla="*/ 69 h 103"/>
                <a:gd name="T66" fmla="*/ 26 w 195"/>
                <a:gd name="T67" fmla="*/ 78 h 103"/>
                <a:gd name="T68" fmla="*/ 20 w 195"/>
                <a:gd name="T69" fmla="*/ 46 h 103"/>
                <a:gd name="T70" fmla="*/ 15 w 195"/>
                <a:gd name="T71" fmla="*/ 19 h 103"/>
                <a:gd name="T72" fmla="*/ 8 w 195"/>
                <a:gd name="T73" fmla="*/ 27 h 103"/>
                <a:gd name="T74" fmla="*/ 13 w 195"/>
                <a:gd name="T75" fmla="*/ 4 h 103"/>
                <a:gd name="T76" fmla="*/ 8 w 195"/>
                <a:gd name="T77" fmla="*/ 13 h 103"/>
                <a:gd name="T78" fmla="*/ 151 w 195"/>
                <a:gd name="T79" fmla="*/ 100 h 103"/>
                <a:gd name="T80" fmla="*/ 154 w 195"/>
                <a:gd name="T81" fmla="*/ 73 h 103"/>
                <a:gd name="T82" fmla="*/ 158 w 195"/>
                <a:gd name="T83" fmla="*/ 41 h 103"/>
                <a:gd name="T84" fmla="*/ 167 w 195"/>
                <a:gd name="T85" fmla="*/ 67 h 103"/>
                <a:gd name="T86" fmla="*/ 160 w 195"/>
                <a:gd name="T87" fmla="*/ 80 h 103"/>
                <a:gd name="T88" fmla="*/ 151 w 195"/>
                <a:gd name="T89" fmla="*/ 100 h 103"/>
                <a:gd name="T90" fmla="*/ 171 w 195"/>
                <a:gd name="T91" fmla="*/ 23 h 103"/>
                <a:gd name="T92" fmla="*/ 179 w 195"/>
                <a:gd name="T93" fmla="*/ 22 h 103"/>
                <a:gd name="T94" fmla="*/ 189 w 195"/>
                <a:gd name="T95" fmla="*/ 49 h 103"/>
                <a:gd name="T96" fmla="*/ 187 w 195"/>
                <a:gd name="T97" fmla="*/ 51 h 103"/>
                <a:gd name="T98" fmla="*/ 173 w 195"/>
                <a:gd name="T99" fmla="*/ 80 h 103"/>
                <a:gd name="T100" fmla="*/ 173 w 195"/>
                <a:gd name="T101" fmla="*/ 56 h 103"/>
                <a:gd name="T102" fmla="*/ 187 w 195"/>
                <a:gd name="T103" fmla="*/ 27 h 103"/>
                <a:gd name="T104" fmla="*/ 187 w 195"/>
                <a:gd name="T105" fmla="*/ 15 h 103"/>
                <a:gd name="T106" fmla="*/ 172 w 195"/>
                <a:gd name="T107" fmla="*/ 9 h 103"/>
                <a:gd name="T108" fmla="*/ 189 w 195"/>
                <a:gd name="T109" fmla="*/ 13 h 103"/>
                <a:gd name="T110" fmla="*/ 175 w 195"/>
                <a:gd name="T111" fmla="*/ 1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" h="103">
                  <a:moveTo>
                    <a:pt x="151" y="72"/>
                  </a:moveTo>
                  <a:cubicBezTo>
                    <a:pt x="154" y="69"/>
                    <a:pt x="154" y="67"/>
                    <a:pt x="154" y="65"/>
                  </a:cubicBezTo>
                  <a:cubicBezTo>
                    <a:pt x="154" y="62"/>
                    <a:pt x="153" y="61"/>
                    <a:pt x="152" y="59"/>
                  </a:cubicBezTo>
                  <a:cubicBezTo>
                    <a:pt x="150" y="57"/>
                    <a:pt x="149" y="56"/>
                    <a:pt x="148" y="54"/>
                  </a:cubicBezTo>
                  <a:cubicBezTo>
                    <a:pt x="148" y="52"/>
                    <a:pt x="148" y="50"/>
                    <a:pt x="149" y="47"/>
                  </a:cubicBezTo>
                  <a:cubicBezTo>
                    <a:pt x="150" y="42"/>
                    <a:pt x="155" y="39"/>
                    <a:pt x="160" y="39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29"/>
                    <a:pt x="170" y="26"/>
                    <a:pt x="168" y="23"/>
                  </a:cubicBezTo>
                  <a:cubicBezTo>
                    <a:pt x="167" y="20"/>
                    <a:pt x="167" y="18"/>
                    <a:pt x="167" y="15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68" y="3"/>
                    <a:pt x="170" y="5"/>
                    <a:pt x="171" y="7"/>
                  </a:cubicBezTo>
                  <a:cubicBezTo>
                    <a:pt x="173" y="4"/>
                    <a:pt x="177" y="2"/>
                    <a:pt x="182" y="2"/>
                  </a:cubicBezTo>
                  <a:cubicBezTo>
                    <a:pt x="188" y="2"/>
                    <a:pt x="193" y="5"/>
                    <a:pt x="193" y="9"/>
                  </a:cubicBezTo>
                  <a:cubicBezTo>
                    <a:pt x="193" y="11"/>
                    <a:pt x="192" y="13"/>
                    <a:pt x="189" y="15"/>
                  </a:cubicBezTo>
                  <a:cubicBezTo>
                    <a:pt x="189" y="30"/>
                    <a:pt x="189" y="30"/>
                    <a:pt x="189" y="30"/>
                  </a:cubicBezTo>
                  <a:cubicBezTo>
                    <a:pt x="189" y="30"/>
                    <a:pt x="189" y="30"/>
                    <a:pt x="189" y="30"/>
                  </a:cubicBezTo>
                  <a:cubicBezTo>
                    <a:pt x="190" y="31"/>
                    <a:pt x="191" y="32"/>
                    <a:pt x="192" y="34"/>
                  </a:cubicBezTo>
                  <a:cubicBezTo>
                    <a:pt x="194" y="37"/>
                    <a:pt x="195" y="40"/>
                    <a:pt x="194" y="43"/>
                  </a:cubicBezTo>
                  <a:cubicBezTo>
                    <a:pt x="192" y="52"/>
                    <a:pt x="178" y="60"/>
                    <a:pt x="178" y="69"/>
                  </a:cubicBezTo>
                  <a:cubicBezTo>
                    <a:pt x="178" y="71"/>
                    <a:pt x="178" y="75"/>
                    <a:pt x="178" y="78"/>
                  </a:cubicBezTo>
                  <a:cubicBezTo>
                    <a:pt x="178" y="80"/>
                    <a:pt x="178" y="81"/>
                    <a:pt x="177" y="82"/>
                  </a:cubicBezTo>
                  <a:cubicBezTo>
                    <a:pt x="177" y="83"/>
                    <a:pt x="175" y="83"/>
                    <a:pt x="174" y="83"/>
                  </a:cubicBezTo>
                  <a:cubicBezTo>
                    <a:pt x="171" y="82"/>
                    <a:pt x="167" y="78"/>
                    <a:pt x="165" y="79"/>
                  </a:cubicBezTo>
                  <a:cubicBezTo>
                    <a:pt x="162" y="80"/>
                    <a:pt x="162" y="82"/>
                    <a:pt x="161" y="84"/>
                  </a:cubicBezTo>
                  <a:cubicBezTo>
                    <a:pt x="161" y="88"/>
                    <a:pt x="160" y="91"/>
                    <a:pt x="158" y="94"/>
                  </a:cubicBezTo>
                  <a:cubicBezTo>
                    <a:pt x="157" y="97"/>
                    <a:pt x="155" y="99"/>
                    <a:pt x="154" y="101"/>
                  </a:cubicBezTo>
                  <a:cubicBezTo>
                    <a:pt x="153" y="102"/>
                    <a:pt x="152" y="103"/>
                    <a:pt x="151" y="103"/>
                  </a:cubicBezTo>
                  <a:cubicBezTo>
                    <a:pt x="150" y="103"/>
                    <a:pt x="148" y="103"/>
                    <a:pt x="147" y="103"/>
                  </a:cubicBezTo>
                  <a:cubicBezTo>
                    <a:pt x="116" y="94"/>
                    <a:pt x="79" y="94"/>
                    <a:pt x="48" y="103"/>
                  </a:cubicBezTo>
                  <a:cubicBezTo>
                    <a:pt x="47" y="103"/>
                    <a:pt x="46" y="103"/>
                    <a:pt x="45" y="103"/>
                  </a:cubicBezTo>
                  <a:cubicBezTo>
                    <a:pt x="44" y="103"/>
                    <a:pt x="43" y="102"/>
                    <a:pt x="42" y="101"/>
                  </a:cubicBezTo>
                  <a:cubicBezTo>
                    <a:pt x="40" y="99"/>
                    <a:pt x="39" y="97"/>
                    <a:pt x="37" y="94"/>
                  </a:cubicBezTo>
                  <a:cubicBezTo>
                    <a:pt x="36" y="91"/>
                    <a:pt x="35" y="88"/>
                    <a:pt x="34" y="84"/>
                  </a:cubicBezTo>
                  <a:cubicBezTo>
                    <a:pt x="34" y="82"/>
                    <a:pt x="33" y="80"/>
                    <a:pt x="31" y="79"/>
                  </a:cubicBezTo>
                  <a:cubicBezTo>
                    <a:pt x="28" y="78"/>
                    <a:pt x="24" y="82"/>
                    <a:pt x="21" y="83"/>
                  </a:cubicBezTo>
                  <a:cubicBezTo>
                    <a:pt x="20" y="83"/>
                    <a:pt x="19" y="83"/>
                    <a:pt x="18" y="82"/>
                  </a:cubicBezTo>
                  <a:cubicBezTo>
                    <a:pt x="18" y="81"/>
                    <a:pt x="18" y="80"/>
                    <a:pt x="17" y="78"/>
                  </a:cubicBezTo>
                  <a:cubicBezTo>
                    <a:pt x="17" y="75"/>
                    <a:pt x="17" y="71"/>
                    <a:pt x="17" y="69"/>
                  </a:cubicBezTo>
                  <a:cubicBezTo>
                    <a:pt x="17" y="60"/>
                    <a:pt x="3" y="52"/>
                    <a:pt x="1" y="43"/>
                  </a:cubicBezTo>
                  <a:cubicBezTo>
                    <a:pt x="0" y="40"/>
                    <a:pt x="1" y="37"/>
                    <a:pt x="3" y="34"/>
                  </a:cubicBezTo>
                  <a:cubicBezTo>
                    <a:pt x="4" y="32"/>
                    <a:pt x="5" y="31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3" y="13"/>
                    <a:pt x="2" y="11"/>
                    <a:pt x="2" y="9"/>
                  </a:cubicBezTo>
                  <a:cubicBezTo>
                    <a:pt x="2" y="5"/>
                    <a:pt x="7" y="2"/>
                    <a:pt x="13" y="2"/>
                  </a:cubicBezTo>
                  <a:cubicBezTo>
                    <a:pt x="18" y="2"/>
                    <a:pt x="22" y="4"/>
                    <a:pt x="24" y="7"/>
                  </a:cubicBezTo>
                  <a:cubicBezTo>
                    <a:pt x="25" y="5"/>
                    <a:pt x="27" y="3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8"/>
                    <a:pt x="28" y="20"/>
                    <a:pt x="27" y="23"/>
                  </a:cubicBezTo>
                  <a:cubicBezTo>
                    <a:pt x="25" y="26"/>
                    <a:pt x="24" y="29"/>
                    <a:pt x="24" y="33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40" y="39"/>
                    <a:pt x="45" y="42"/>
                    <a:pt x="46" y="47"/>
                  </a:cubicBezTo>
                  <a:cubicBezTo>
                    <a:pt x="47" y="50"/>
                    <a:pt x="47" y="52"/>
                    <a:pt x="47" y="54"/>
                  </a:cubicBezTo>
                  <a:cubicBezTo>
                    <a:pt x="46" y="56"/>
                    <a:pt x="45" y="57"/>
                    <a:pt x="43" y="59"/>
                  </a:cubicBezTo>
                  <a:cubicBezTo>
                    <a:pt x="42" y="61"/>
                    <a:pt x="41" y="62"/>
                    <a:pt x="41" y="65"/>
                  </a:cubicBezTo>
                  <a:cubicBezTo>
                    <a:pt x="41" y="67"/>
                    <a:pt x="41" y="69"/>
                    <a:pt x="44" y="72"/>
                  </a:cubicBezTo>
                  <a:cubicBezTo>
                    <a:pt x="82" y="64"/>
                    <a:pt x="112" y="64"/>
                    <a:pt x="151" y="72"/>
                  </a:cubicBezTo>
                  <a:close/>
                  <a:moveTo>
                    <a:pt x="146" y="100"/>
                  </a:moveTo>
                  <a:cubicBezTo>
                    <a:pt x="148" y="101"/>
                    <a:pt x="149" y="101"/>
                    <a:pt x="149" y="99"/>
                  </a:cubicBezTo>
                  <a:cubicBezTo>
                    <a:pt x="151" y="93"/>
                    <a:pt x="149" y="85"/>
                    <a:pt x="149" y="79"/>
                  </a:cubicBezTo>
                  <a:cubicBezTo>
                    <a:pt x="149" y="77"/>
                    <a:pt x="149" y="76"/>
                    <a:pt x="150" y="74"/>
                  </a:cubicBezTo>
                  <a:cubicBezTo>
                    <a:pt x="114" y="66"/>
                    <a:pt x="81" y="66"/>
                    <a:pt x="45" y="74"/>
                  </a:cubicBezTo>
                  <a:cubicBezTo>
                    <a:pt x="46" y="76"/>
                    <a:pt x="46" y="77"/>
                    <a:pt x="46" y="79"/>
                  </a:cubicBezTo>
                  <a:cubicBezTo>
                    <a:pt x="46" y="85"/>
                    <a:pt x="44" y="93"/>
                    <a:pt x="46" y="99"/>
                  </a:cubicBezTo>
                  <a:cubicBezTo>
                    <a:pt x="46" y="101"/>
                    <a:pt x="48" y="101"/>
                    <a:pt x="49" y="100"/>
                  </a:cubicBezTo>
                  <a:cubicBezTo>
                    <a:pt x="80" y="92"/>
                    <a:pt x="115" y="92"/>
                    <a:pt x="146" y="100"/>
                  </a:cubicBezTo>
                  <a:close/>
                  <a:moveTo>
                    <a:pt x="44" y="100"/>
                  </a:moveTo>
                  <a:cubicBezTo>
                    <a:pt x="43" y="97"/>
                    <a:pt x="43" y="93"/>
                    <a:pt x="43" y="89"/>
                  </a:cubicBezTo>
                  <a:cubicBezTo>
                    <a:pt x="43" y="84"/>
                    <a:pt x="44" y="80"/>
                    <a:pt x="44" y="77"/>
                  </a:cubicBezTo>
                  <a:cubicBezTo>
                    <a:pt x="43" y="75"/>
                    <a:pt x="42" y="74"/>
                    <a:pt x="41" y="73"/>
                  </a:cubicBezTo>
                  <a:cubicBezTo>
                    <a:pt x="38" y="69"/>
                    <a:pt x="37" y="64"/>
                    <a:pt x="40" y="60"/>
                  </a:cubicBezTo>
                  <a:cubicBezTo>
                    <a:pt x="42" y="57"/>
                    <a:pt x="45" y="55"/>
                    <a:pt x="45" y="52"/>
                  </a:cubicBezTo>
                  <a:cubicBezTo>
                    <a:pt x="45" y="49"/>
                    <a:pt x="44" y="43"/>
                    <a:pt x="37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4"/>
                    <a:pt x="22" y="50"/>
                    <a:pt x="23" y="53"/>
                  </a:cubicBezTo>
                  <a:cubicBezTo>
                    <a:pt x="25" y="57"/>
                    <a:pt x="28" y="61"/>
                    <a:pt x="28" y="67"/>
                  </a:cubicBezTo>
                  <a:cubicBezTo>
                    <a:pt x="28" y="77"/>
                    <a:pt x="28" y="77"/>
                    <a:pt x="28" y="77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3" y="75"/>
                    <a:pt x="35" y="80"/>
                  </a:cubicBezTo>
                  <a:cubicBezTo>
                    <a:pt x="36" y="82"/>
                    <a:pt x="36" y="86"/>
                    <a:pt x="37" y="89"/>
                  </a:cubicBezTo>
                  <a:cubicBezTo>
                    <a:pt x="38" y="92"/>
                    <a:pt x="40" y="95"/>
                    <a:pt x="41" y="97"/>
                  </a:cubicBezTo>
                  <a:cubicBezTo>
                    <a:pt x="42" y="98"/>
                    <a:pt x="43" y="100"/>
                    <a:pt x="44" y="100"/>
                  </a:cubicBezTo>
                  <a:close/>
                  <a:moveTo>
                    <a:pt x="21" y="41"/>
                  </a:moveTo>
                  <a:cubicBezTo>
                    <a:pt x="21" y="40"/>
                    <a:pt x="21" y="34"/>
                    <a:pt x="21" y="31"/>
                  </a:cubicBezTo>
                  <a:cubicBezTo>
                    <a:pt x="22" y="28"/>
                    <a:pt x="23" y="25"/>
                    <a:pt x="25" y="23"/>
                  </a:cubicBezTo>
                  <a:cubicBezTo>
                    <a:pt x="26" y="20"/>
                    <a:pt x="26" y="18"/>
                    <a:pt x="26" y="16"/>
                  </a:cubicBezTo>
                  <a:cubicBezTo>
                    <a:pt x="26" y="13"/>
                    <a:pt x="26" y="10"/>
                    <a:pt x="26" y="7"/>
                  </a:cubicBezTo>
                  <a:cubicBezTo>
                    <a:pt x="26" y="7"/>
                    <a:pt x="22" y="14"/>
                    <a:pt x="16" y="22"/>
                  </a:cubicBezTo>
                  <a:cubicBezTo>
                    <a:pt x="13" y="26"/>
                    <a:pt x="8" y="30"/>
                    <a:pt x="5" y="34"/>
                  </a:cubicBezTo>
                  <a:cubicBezTo>
                    <a:pt x="4" y="37"/>
                    <a:pt x="2" y="41"/>
                    <a:pt x="4" y="45"/>
                  </a:cubicBezTo>
                  <a:cubicBezTo>
                    <a:pt x="5" y="46"/>
                    <a:pt x="5" y="48"/>
                    <a:pt x="6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49"/>
                    <a:pt x="15" y="49"/>
                    <a:pt x="21" y="41"/>
                  </a:cubicBezTo>
                  <a:close/>
                  <a:moveTo>
                    <a:pt x="8" y="51"/>
                  </a:moveTo>
                  <a:cubicBezTo>
                    <a:pt x="13" y="56"/>
                    <a:pt x="19" y="62"/>
                    <a:pt x="20" y="69"/>
                  </a:cubicBezTo>
                  <a:cubicBezTo>
                    <a:pt x="20" y="71"/>
                    <a:pt x="19" y="80"/>
                    <a:pt x="20" y="80"/>
                  </a:cubicBezTo>
                  <a:cubicBezTo>
                    <a:pt x="20" y="81"/>
                    <a:pt x="21" y="81"/>
                    <a:pt x="22" y="80"/>
                  </a:cubicBezTo>
                  <a:cubicBezTo>
                    <a:pt x="22" y="80"/>
                    <a:pt x="24" y="79"/>
                    <a:pt x="26" y="78"/>
                  </a:cubicBezTo>
                  <a:cubicBezTo>
                    <a:pt x="26" y="76"/>
                    <a:pt x="26" y="72"/>
                    <a:pt x="26" y="67"/>
                  </a:cubicBezTo>
                  <a:cubicBezTo>
                    <a:pt x="26" y="64"/>
                    <a:pt x="24" y="59"/>
                    <a:pt x="22" y="56"/>
                  </a:cubicBezTo>
                  <a:cubicBezTo>
                    <a:pt x="20" y="53"/>
                    <a:pt x="20" y="49"/>
                    <a:pt x="20" y="46"/>
                  </a:cubicBezTo>
                  <a:cubicBezTo>
                    <a:pt x="20" y="46"/>
                    <a:pt x="14" y="50"/>
                    <a:pt x="8" y="51"/>
                  </a:cubicBezTo>
                  <a:close/>
                  <a:moveTo>
                    <a:pt x="8" y="27"/>
                  </a:moveTo>
                  <a:cubicBezTo>
                    <a:pt x="11" y="24"/>
                    <a:pt x="13" y="22"/>
                    <a:pt x="15" y="19"/>
                  </a:cubicBezTo>
                  <a:cubicBezTo>
                    <a:pt x="16" y="18"/>
                    <a:pt x="17" y="17"/>
                    <a:pt x="1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27"/>
                    <a:pt x="8" y="27"/>
                    <a:pt x="8" y="27"/>
                  </a:cubicBezTo>
                  <a:close/>
                  <a:moveTo>
                    <a:pt x="20" y="13"/>
                  </a:moveTo>
                  <a:cubicBezTo>
                    <a:pt x="21" y="12"/>
                    <a:pt x="22" y="10"/>
                    <a:pt x="23" y="9"/>
                  </a:cubicBezTo>
                  <a:cubicBezTo>
                    <a:pt x="22" y="6"/>
                    <a:pt x="18" y="4"/>
                    <a:pt x="13" y="4"/>
                  </a:cubicBezTo>
                  <a:cubicBezTo>
                    <a:pt x="8" y="4"/>
                    <a:pt x="4" y="6"/>
                    <a:pt x="4" y="9"/>
                  </a:cubicBezTo>
                  <a:cubicBezTo>
                    <a:pt x="4" y="11"/>
                    <a:pt x="5" y="12"/>
                    <a:pt x="7" y="13"/>
                  </a:cubicBezTo>
                  <a:cubicBezTo>
                    <a:pt x="7" y="13"/>
                    <a:pt x="8" y="13"/>
                    <a:pt x="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20" y="13"/>
                    <a:pt x="20" y="13"/>
                    <a:pt x="20" y="13"/>
                  </a:cubicBezTo>
                  <a:close/>
                  <a:moveTo>
                    <a:pt x="151" y="100"/>
                  </a:moveTo>
                  <a:cubicBezTo>
                    <a:pt x="153" y="97"/>
                    <a:pt x="152" y="93"/>
                    <a:pt x="152" y="89"/>
                  </a:cubicBezTo>
                  <a:cubicBezTo>
                    <a:pt x="152" y="84"/>
                    <a:pt x="151" y="80"/>
                    <a:pt x="152" y="77"/>
                  </a:cubicBezTo>
                  <a:cubicBezTo>
                    <a:pt x="152" y="75"/>
                    <a:pt x="153" y="74"/>
                    <a:pt x="154" y="73"/>
                  </a:cubicBezTo>
                  <a:cubicBezTo>
                    <a:pt x="157" y="69"/>
                    <a:pt x="158" y="64"/>
                    <a:pt x="155" y="60"/>
                  </a:cubicBezTo>
                  <a:cubicBezTo>
                    <a:pt x="153" y="57"/>
                    <a:pt x="150" y="55"/>
                    <a:pt x="150" y="52"/>
                  </a:cubicBezTo>
                  <a:cubicBezTo>
                    <a:pt x="150" y="49"/>
                    <a:pt x="151" y="43"/>
                    <a:pt x="158" y="41"/>
                  </a:cubicBezTo>
                  <a:cubicBezTo>
                    <a:pt x="172" y="41"/>
                    <a:pt x="172" y="41"/>
                    <a:pt x="172" y="41"/>
                  </a:cubicBezTo>
                  <a:cubicBezTo>
                    <a:pt x="173" y="44"/>
                    <a:pt x="174" y="50"/>
                    <a:pt x="172" y="53"/>
                  </a:cubicBezTo>
                  <a:cubicBezTo>
                    <a:pt x="170" y="57"/>
                    <a:pt x="167" y="61"/>
                    <a:pt x="167" y="67"/>
                  </a:cubicBezTo>
                  <a:cubicBezTo>
                    <a:pt x="167" y="77"/>
                    <a:pt x="167" y="77"/>
                    <a:pt x="167" y="77"/>
                  </a:cubicBezTo>
                  <a:cubicBezTo>
                    <a:pt x="167" y="77"/>
                    <a:pt x="166" y="77"/>
                    <a:pt x="166" y="77"/>
                  </a:cubicBezTo>
                  <a:cubicBezTo>
                    <a:pt x="166" y="77"/>
                    <a:pt x="162" y="75"/>
                    <a:pt x="160" y="80"/>
                  </a:cubicBezTo>
                  <a:cubicBezTo>
                    <a:pt x="159" y="82"/>
                    <a:pt x="159" y="86"/>
                    <a:pt x="158" y="89"/>
                  </a:cubicBezTo>
                  <a:cubicBezTo>
                    <a:pt x="157" y="92"/>
                    <a:pt x="155" y="95"/>
                    <a:pt x="154" y="97"/>
                  </a:cubicBezTo>
                  <a:cubicBezTo>
                    <a:pt x="153" y="98"/>
                    <a:pt x="152" y="100"/>
                    <a:pt x="151" y="100"/>
                  </a:cubicBezTo>
                  <a:close/>
                  <a:moveTo>
                    <a:pt x="174" y="41"/>
                  </a:moveTo>
                  <a:cubicBezTo>
                    <a:pt x="174" y="40"/>
                    <a:pt x="174" y="34"/>
                    <a:pt x="174" y="31"/>
                  </a:cubicBezTo>
                  <a:cubicBezTo>
                    <a:pt x="174" y="28"/>
                    <a:pt x="172" y="25"/>
                    <a:pt x="171" y="23"/>
                  </a:cubicBezTo>
                  <a:cubicBezTo>
                    <a:pt x="170" y="20"/>
                    <a:pt x="169" y="18"/>
                    <a:pt x="169" y="16"/>
                  </a:cubicBezTo>
                  <a:cubicBezTo>
                    <a:pt x="169" y="13"/>
                    <a:pt x="169" y="10"/>
                    <a:pt x="169" y="7"/>
                  </a:cubicBezTo>
                  <a:cubicBezTo>
                    <a:pt x="169" y="7"/>
                    <a:pt x="173" y="14"/>
                    <a:pt x="179" y="22"/>
                  </a:cubicBezTo>
                  <a:cubicBezTo>
                    <a:pt x="183" y="26"/>
                    <a:pt x="187" y="30"/>
                    <a:pt x="190" y="34"/>
                  </a:cubicBezTo>
                  <a:cubicBezTo>
                    <a:pt x="192" y="37"/>
                    <a:pt x="193" y="41"/>
                    <a:pt x="191" y="45"/>
                  </a:cubicBezTo>
                  <a:cubicBezTo>
                    <a:pt x="191" y="46"/>
                    <a:pt x="190" y="48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0" y="49"/>
                    <a:pt x="174" y="41"/>
                  </a:cubicBezTo>
                  <a:close/>
                  <a:moveTo>
                    <a:pt x="187" y="51"/>
                  </a:moveTo>
                  <a:cubicBezTo>
                    <a:pt x="182" y="56"/>
                    <a:pt x="176" y="62"/>
                    <a:pt x="176" y="69"/>
                  </a:cubicBezTo>
                  <a:cubicBezTo>
                    <a:pt x="176" y="71"/>
                    <a:pt x="176" y="80"/>
                    <a:pt x="175" y="80"/>
                  </a:cubicBezTo>
                  <a:cubicBezTo>
                    <a:pt x="175" y="81"/>
                    <a:pt x="174" y="81"/>
                    <a:pt x="173" y="80"/>
                  </a:cubicBezTo>
                  <a:cubicBezTo>
                    <a:pt x="173" y="80"/>
                    <a:pt x="171" y="79"/>
                    <a:pt x="169" y="78"/>
                  </a:cubicBezTo>
                  <a:cubicBezTo>
                    <a:pt x="169" y="76"/>
                    <a:pt x="169" y="72"/>
                    <a:pt x="169" y="67"/>
                  </a:cubicBezTo>
                  <a:cubicBezTo>
                    <a:pt x="169" y="64"/>
                    <a:pt x="171" y="59"/>
                    <a:pt x="173" y="56"/>
                  </a:cubicBezTo>
                  <a:cubicBezTo>
                    <a:pt x="175" y="53"/>
                    <a:pt x="176" y="49"/>
                    <a:pt x="175" y="46"/>
                  </a:cubicBezTo>
                  <a:cubicBezTo>
                    <a:pt x="175" y="46"/>
                    <a:pt x="181" y="50"/>
                    <a:pt x="187" y="51"/>
                  </a:cubicBezTo>
                  <a:close/>
                  <a:moveTo>
                    <a:pt x="187" y="27"/>
                  </a:moveTo>
                  <a:cubicBezTo>
                    <a:pt x="184" y="24"/>
                    <a:pt x="182" y="22"/>
                    <a:pt x="180" y="19"/>
                  </a:cubicBezTo>
                  <a:cubicBezTo>
                    <a:pt x="179" y="18"/>
                    <a:pt x="178" y="17"/>
                    <a:pt x="177" y="15"/>
                  </a:cubicBezTo>
                  <a:cubicBezTo>
                    <a:pt x="187" y="15"/>
                    <a:pt x="187" y="15"/>
                    <a:pt x="187" y="15"/>
                  </a:cubicBezTo>
                  <a:cubicBezTo>
                    <a:pt x="187" y="27"/>
                    <a:pt x="187" y="27"/>
                    <a:pt x="187" y="27"/>
                  </a:cubicBezTo>
                  <a:close/>
                  <a:moveTo>
                    <a:pt x="175" y="13"/>
                  </a:moveTo>
                  <a:cubicBezTo>
                    <a:pt x="174" y="12"/>
                    <a:pt x="173" y="10"/>
                    <a:pt x="172" y="9"/>
                  </a:cubicBezTo>
                  <a:cubicBezTo>
                    <a:pt x="173" y="6"/>
                    <a:pt x="177" y="4"/>
                    <a:pt x="182" y="4"/>
                  </a:cubicBezTo>
                  <a:cubicBezTo>
                    <a:pt x="187" y="4"/>
                    <a:pt x="191" y="6"/>
                    <a:pt x="191" y="9"/>
                  </a:cubicBezTo>
                  <a:cubicBezTo>
                    <a:pt x="191" y="11"/>
                    <a:pt x="190" y="12"/>
                    <a:pt x="189" y="13"/>
                  </a:cubicBezTo>
                  <a:cubicBezTo>
                    <a:pt x="188" y="13"/>
                    <a:pt x="187" y="13"/>
                    <a:pt x="187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6" y="13"/>
                    <a:pt x="175" y="13"/>
                    <a:pt x="17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3" name="图片 2" descr="cqnu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62375" y="569595"/>
            <a:ext cx="1638935" cy="14833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 bwMode="auto">
          <a:xfrm>
            <a:off x="2500187" y="2226375"/>
            <a:ext cx="4094480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b="1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模块需求与意义</a:t>
            </a:r>
            <a:endParaRPr lang="zh-CN" altLang="en-US" sz="4400" b="1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139220" y="3003203"/>
            <a:ext cx="48164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/>
              </a:rPr>
              <a:t>BACKGROUND AND SIGNIFICANCE OF THE SELECTED TOPIC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22639" y="2182620"/>
            <a:ext cx="4698722" cy="1111158"/>
            <a:chOff x="1885348" y="2376055"/>
            <a:chExt cx="5569528" cy="1233055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885348" y="2376055"/>
              <a:ext cx="556952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885348" y="3609110"/>
              <a:ext cx="556952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3725988" y="765827"/>
            <a:ext cx="1692023" cy="1242813"/>
          </a:xfrm>
          <a:custGeom>
            <a:avLst/>
            <a:gdLst>
              <a:gd name="T0" fmla="*/ 690 w 702"/>
              <a:gd name="T1" fmla="*/ 144 h 517"/>
              <a:gd name="T2" fmla="*/ 358 w 702"/>
              <a:gd name="T3" fmla="*/ 1 h 517"/>
              <a:gd name="T4" fmla="*/ 351 w 702"/>
              <a:gd name="T5" fmla="*/ 0 h 517"/>
              <a:gd name="T6" fmla="*/ 345 w 702"/>
              <a:gd name="T7" fmla="*/ 1 h 517"/>
              <a:gd name="T8" fmla="*/ 12 w 702"/>
              <a:gd name="T9" fmla="*/ 144 h 517"/>
              <a:gd name="T10" fmla="*/ 0 w 702"/>
              <a:gd name="T11" fmla="*/ 164 h 517"/>
              <a:gd name="T12" fmla="*/ 12 w 702"/>
              <a:gd name="T13" fmla="*/ 183 h 517"/>
              <a:gd name="T14" fmla="*/ 345 w 702"/>
              <a:gd name="T15" fmla="*/ 326 h 517"/>
              <a:gd name="T16" fmla="*/ 358 w 702"/>
              <a:gd name="T17" fmla="*/ 326 h 517"/>
              <a:gd name="T18" fmla="*/ 616 w 702"/>
              <a:gd name="T19" fmla="*/ 215 h 517"/>
              <a:gd name="T20" fmla="*/ 616 w 702"/>
              <a:gd name="T21" fmla="*/ 329 h 517"/>
              <a:gd name="T22" fmla="*/ 593 w 702"/>
              <a:gd name="T23" fmla="*/ 370 h 517"/>
              <a:gd name="T24" fmla="*/ 616 w 702"/>
              <a:gd name="T25" fmla="*/ 412 h 517"/>
              <a:gd name="T26" fmla="*/ 616 w 702"/>
              <a:gd name="T27" fmla="*/ 452 h 517"/>
              <a:gd name="T28" fmla="*/ 650 w 702"/>
              <a:gd name="T29" fmla="*/ 452 h 517"/>
              <a:gd name="T30" fmla="*/ 650 w 702"/>
              <a:gd name="T31" fmla="*/ 412 h 517"/>
              <a:gd name="T32" fmla="*/ 674 w 702"/>
              <a:gd name="T33" fmla="*/ 370 h 517"/>
              <a:gd name="T34" fmla="*/ 650 w 702"/>
              <a:gd name="T35" fmla="*/ 329 h 517"/>
              <a:gd name="T36" fmla="*/ 650 w 702"/>
              <a:gd name="T37" fmla="*/ 200 h 517"/>
              <a:gd name="T38" fmla="*/ 690 w 702"/>
              <a:gd name="T39" fmla="*/ 183 h 517"/>
              <a:gd name="T40" fmla="*/ 702 w 702"/>
              <a:gd name="T41" fmla="*/ 164 h 517"/>
              <a:gd name="T42" fmla="*/ 690 w 702"/>
              <a:gd name="T43" fmla="*/ 144 h 517"/>
              <a:gd name="T44" fmla="*/ 351 w 702"/>
              <a:gd name="T45" fmla="*/ 355 h 517"/>
              <a:gd name="T46" fmla="*/ 336 w 702"/>
              <a:gd name="T47" fmla="*/ 352 h 517"/>
              <a:gd name="T48" fmla="*/ 129 w 702"/>
              <a:gd name="T49" fmla="*/ 262 h 517"/>
              <a:gd name="T50" fmla="*/ 129 w 702"/>
              <a:gd name="T51" fmla="*/ 386 h 517"/>
              <a:gd name="T52" fmla="*/ 327 w 702"/>
              <a:gd name="T53" fmla="*/ 517 h 517"/>
              <a:gd name="T54" fmla="*/ 375 w 702"/>
              <a:gd name="T55" fmla="*/ 517 h 517"/>
              <a:gd name="T56" fmla="*/ 574 w 702"/>
              <a:gd name="T57" fmla="*/ 386 h 517"/>
              <a:gd name="T58" fmla="*/ 574 w 702"/>
              <a:gd name="T59" fmla="*/ 262 h 517"/>
              <a:gd name="T60" fmla="*/ 366 w 702"/>
              <a:gd name="T61" fmla="*/ 352 h 517"/>
              <a:gd name="T62" fmla="*/ 351 w 702"/>
              <a:gd name="T63" fmla="*/ 355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02" h="517">
                <a:moveTo>
                  <a:pt x="690" y="144"/>
                </a:moveTo>
                <a:cubicBezTo>
                  <a:pt x="358" y="1"/>
                  <a:pt x="358" y="1"/>
                  <a:pt x="358" y="1"/>
                </a:cubicBezTo>
                <a:cubicBezTo>
                  <a:pt x="356" y="0"/>
                  <a:pt x="353" y="0"/>
                  <a:pt x="351" y="0"/>
                </a:cubicBezTo>
                <a:cubicBezTo>
                  <a:pt x="349" y="0"/>
                  <a:pt x="347" y="0"/>
                  <a:pt x="345" y="1"/>
                </a:cubicBezTo>
                <a:cubicBezTo>
                  <a:pt x="12" y="144"/>
                  <a:pt x="12" y="144"/>
                  <a:pt x="12" y="144"/>
                </a:cubicBezTo>
                <a:cubicBezTo>
                  <a:pt x="5" y="147"/>
                  <a:pt x="0" y="155"/>
                  <a:pt x="0" y="164"/>
                </a:cubicBezTo>
                <a:cubicBezTo>
                  <a:pt x="0" y="172"/>
                  <a:pt x="5" y="180"/>
                  <a:pt x="12" y="183"/>
                </a:cubicBezTo>
                <a:cubicBezTo>
                  <a:pt x="345" y="326"/>
                  <a:pt x="345" y="326"/>
                  <a:pt x="345" y="326"/>
                </a:cubicBezTo>
                <a:cubicBezTo>
                  <a:pt x="349" y="328"/>
                  <a:pt x="354" y="328"/>
                  <a:pt x="358" y="326"/>
                </a:cubicBezTo>
                <a:cubicBezTo>
                  <a:pt x="616" y="215"/>
                  <a:pt x="616" y="215"/>
                  <a:pt x="616" y="215"/>
                </a:cubicBezTo>
                <a:cubicBezTo>
                  <a:pt x="616" y="329"/>
                  <a:pt x="616" y="329"/>
                  <a:pt x="616" y="329"/>
                </a:cubicBezTo>
                <a:cubicBezTo>
                  <a:pt x="602" y="336"/>
                  <a:pt x="593" y="352"/>
                  <a:pt x="593" y="370"/>
                </a:cubicBezTo>
                <a:cubicBezTo>
                  <a:pt x="593" y="389"/>
                  <a:pt x="602" y="405"/>
                  <a:pt x="616" y="412"/>
                </a:cubicBezTo>
                <a:cubicBezTo>
                  <a:pt x="616" y="452"/>
                  <a:pt x="616" y="452"/>
                  <a:pt x="616" y="452"/>
                </a:cubicBezTo>
                <a:cubicBezTo>
                  <a:pt x="650" y="452"/>
                  <a:pt x="650" y="452"/>
                  <a:pt x="650" y="452"/>
                </a:cubicBezTo>
                <a:cubicBezTo>
                  <a:pt x="650" y="412"/>
                  <a:pt x="650" y="412"/>
                  <a:pt x="650" y="412"/>
                </a:cubicBezTo>
                <a:cubicBezTo>
                  <a:pt x="664" y="405"/>
                  <a:pt x="674" y="389"/>
                  <a:pt x="674" y="370"/>
                </a:cubicBezTo>
                <a:cubicBezTo>
                  <a:pt x="674" y="352"/>
                  <a:pt x="664" y="336"/>
                  <a:pt x="650" y="329"/>
                </a:cubicBezTo>
                <a:cubicBezTo>
                  <a:pt x="650" y="200"/>
                  <a:pt x="650" y="200"/>
                  <a:pt x="650" y="200"/>
                </a:cubicBezTo>
                <a:cubicBezTo>
                  <a:pt x="690" y="183"/>
                  <a:pt x="690" y="183"/>
                  <a:pt x="690" y="183"/>
                </a:cubicBezTo>
                <a:cubicBezTo>
                  <a:pt x="697" y="180"/>
                  <a:pt x="702" y="172"/>
                  <a:pt x="702" y="164"/>
                </a:cubicBezTo>
                <a:cubicBezTo>
                  <a:pt x="702" y="155"/>
                  <a:pt x="697" y="147"/>
                  <a:pt x="690" y="144"/>
                </a:cubicBezTo>
                <a:close/>
                <a:moveTo>
                  <a:pt x="351" y="355"/>
                </a:moveTo>
                <a:cubicBezTo>
                  <a:pt x="346" y="355"/>
                  <a:pt x="341" y="354"/>
                  <a:pt x="336" y="352"/>
                </a:cubicBezTo>
                <a:cubicBezTo>
                  <a:pt x="129" y="262"/>
                  <a:pt x="129" y="262"/>
                  <a:pt x="129" y="262"/>
                </a:cubicBezTo>
                <a:cubicBezTo>
                  <a:pt x="129" y="386"/>
                  <a:pt x="129" y="386"/>
                  <a:pt x="129" y="386"/>
                </a:cubicBezTo>
                <a:cubicBezTo>
                  <a:pt x="129" y="487"/>
                  <a:pt x="280" y="517"/>
                  <a:pt x="327" y="517"/>
                </a:cubicBezTo>
                <a:cubicBezTo>
                  <a:pt x="375" y="517"/>
                  <a:pt x="375" y="517"/>
                  <a:pt x="375" y="517"/>
                </a:cubicBezTo>
                <a:cubicBezTo>
                  <a:pt x="410" y="517"/>
                  <a:pt x="574" y="487"/>
                  <a:pt x="574" y="386"/>
                </a:cubicBezTo>
                <a:cubicBezTo>
                  <a:pt x="574" y="262"/>
                  <a:pt x="574" y="262"/>
                  <a:pt x="574" y="262"/>
                </a:cubicBezTo>
                <a:cubicBezTo>
                  <a:pt x="366" y="352"/>
                  <a:pt x="366" y="352"/>
                  <a:pt x="366" y="352"/>
                </a:cubicBezTo>
                <a:cubicBezTo>
                  <a:pt x="361" y="354"/>
                  <a:pt x="356" y="355"/>
                  <a:pt x="351" y="3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3878458" y="3511514"/>
            <a:ext cx="1387083" cy="304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solidFill>
                  <a:schemeClr val="bg1"/>
                </a:solidFill>
              </a:rPr>
              <a:t>第一单元</a:t>
            </a:r>
            <a:endParaRPr lang="zh-CN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2_gaitubao_1478x4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525" y="869315"/>
            <a:ext cx="9007475" cy="2794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 bwMode="auto">
          <a:xfrm>
            <a:off x="68404" y="92912"/>
            <a:ext cx="203132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选题的背景与意义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9" y="869421"/>
            <a:ext cx="3727938" cy="26376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138384" y="1694020"/>
            <a:ext cx="3660723" cy="154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kern="0">
                <a:solidFill>
                  <a:schemeClr val="bg1"/>
                </a:solidFill>
              </a:rPr>
              <a:t>         婴幼儿处于人生发展的初期，身体的正常发育及身心的健康发展都显得尤为重要，除了要维持生命的一切生理活动、修补组织消耗外，婴幼儿的饮食还要保证其不断生长发育所需的各种营养素、能量，补充各种营养.素提高智商。如果营养不足，不仅可导致生长发育迟缓，甚至会出现营养不良症。</a:t>
            </a:r>
            <a:endParaRPr lang="en-US" altLang="zh-CN" sz="1050" kern="0">
              <a:solidFill>
                <a:schemeClr val="bg1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99039" y="1171935"/>
            <a:ext cx="19608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宝宝的需求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6"/>
          <p:cNvSpPr txBox="1">
            <a:spLocks noChangeArrowheads="1"/>
          </p:cNvSpPr>
          <p:nvPr/>
        </p:nvSpPr>
        <p:spPr bwMode="auto">
          <a:xfrm>
            <a:off x="5189809" y="3719081"/>
            <a:ext cx="1230501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我们的意义</a:t>
            </a:r>
            <a:endParaRPr lang="zh-CN" altLang="en-US" sz="16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189809" y="3977869"/>
            <a:ext cx="4036411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</a:rPr>
              <a:t>健康食品，创造菜品美味和情味！在好吃之上，更讲求营养在好看之上，更在乎健康在服务之上，更注重可持续发展不玩噱头，不谈情怀，做的就是关心母婴健康最本质的需求这就是优贝乐母的人情味所在</a:t>
            </a:r>
            <a:endParaRPr lang="en-US" altLang="zh-CN" sz="1050" ker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572000" y="3795087"/>
            <a:ext cx="500219" cy="5002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6"/>
          <p:cNvSpPr txBox="1">
            <a:spLocks noChangeArrowheads="1"/>
          </p:cNvSpPr>
          <p:nvPr/>
        </p:nvSpPr>
        <p:spPr bwMode="auto">
          <a:xfrm>
            <a:off x="664044" y="3663246"/>
            <a:ext cx="1230501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我们的工作</a:t>
            </a:r>
            <a:endParaRPr lang="zh-CN" altLang="en-US" sz="16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64044" y="3915561"/>
            <a:ext cx="4036411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</a:rPr>
              <a:t>优贝乐母健康食品，希望带着“给宝宝最好的饮食推荐”的坚持。</a:t>
            </a:r>
            <a:endParaRPr lang="en-US" altLang="zh-CN" sz="1050" ker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</a:rPr>
              <a:t>为宝宝们提供一口感动舌尖的美味，更为宝宝增添了足够的营养素和能量。一份菜品、一口美味，都是成长的助力。</a:t>
            </a:r>
            <a:endParaRPr lang="en-US" altLang="zh-CN" sz="1050" ker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8404" y="3719081"/>
            <a:ext cx="500219" cy="5002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AutoShape 112"/>
          <p:cNvSpPr/>
          <p:nvPr/>
        </p:nvSpPr>
        <p:spPr bwMode="auto">
          <a:xfrm>
            <a:off x="138331" y="3807288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697240" y="3848324"/>
            <a:ext cx="246811" cy="35977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27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8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78226" y="92912"/>
            <a:ext cx="20116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网页的划分和作用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71220" y="1192402"/>
            <a:ext cx="2526224" cy="137934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3308888" y="1192400"/>
            <a:ext cx="2526224" cy="137934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273532" y="1192400"/>
            <a:ext cx="2526224" cy="137934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71220" y="2912714"/>
            <a:ext cx="2526224" cy="137934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308888" y="2912712"/>
            <a:ext cx="2526224" cy="137934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73532" y="2912712"/>
            <a:ext cx="2526224" cy="137934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011658" y="1591952"/>
            <a:ext cx="1666339" cy="929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从优贝乐母首页导航栏点击进入，作为本模块首页使用，负责展示热销产品以及其他内容。</a:t>
            </a: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011658" y="1308690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168773" y="1591952"/>
            <a:ext cx="1666339" cy="720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从首页导航栏进入，抒发感情，展示本模块的情怀以及追求</a:t>
            </a: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168773" y="1308690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简介栏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133417" y="1587579"/>
            <a:ext cx="1666339" cy="720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本模块主要内容，推荐适合母婴食用的各式菜品和饮品</a:t>
            </a: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133417" y="1304317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菜单栏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011658" y="3312264"/>
            <a:ext cx="1666339" cy="929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类似于加入俱乐部，由用户提供个人信息，管理员通过审核，可最快获取最新的母婴知识，食品推荐</a:t>
            </a: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011658" y="3029002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加盟栏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168773" y="3312264"/>
            <a:ext cx="1666339" cy="510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客服电话以及其他联系方法</a:t>
            </a: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168773" y="3029002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联系我们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133417" y="3307891"/>
            <a:ext cx="1666339" cy="720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负责加盟用户审核，推荐菜品发布，菜品的增删查改</a:t>
            </a:r>
            <a:r>
              <a:rPr lang="en-US" altLang="zh-CN" sz="105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en-US" altLang="zh-CN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133417" y="3024629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后台管理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528364" y="1304317"/>
            <a:ext cx="456636" cy="458656"/>
            <a:chOff x="5394325" y="2859088"/>
            <a:chExt cx="358775" cy="360362"/>
          </a:xfrm>
          <a:solidFill>
            <a:schemeClr val="accent1"/>
          </a:solidFill>
        </p:grpSpPr>
        <p:sp>
          <p:nvSpPr>
            <p:cNvPr id="26" name="AutoShape 37"/>
            <p:cNvSpPr/>
            <p:nvPr/>
          </p:nvSpPr>
          <p:spPr bwMode="auto">
            <a:xfrm>
              <a:off x="5394325" y="2894013"/>
              <a:ext cx="327025" cy="325437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8" name="AutoShape 38"/>
            <p:cNvSpPr/>
            <p:nvPr/>
          </p:nvSpPr>
          <p:spPr bwMode="auto">
            <a:xfrm>
              <a:off x="5551488" y="3040063"/>
              <a:ext cx="55562" cy="555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1" name="AutoShape 39"/>
            <p:cNvSpPr/>
            <p:nvPr/>
          </p:nvSpPr>
          <p:spPr bwMode="auto">
            <a:xfrm>
              <a:off x="5697538" y="2859088"/>
              <a:ext cx="55562" cy="571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40"/>
            <p:cNvSpPr/>
            <p:nvPr/>
          </p:nvSpPr>
          <p:spPr bwMode="auto">
            <a:xfrm>
              <a:off x="5483225" y="3028950"/>
              <a:ext cx="46038" cy="444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3" name="AutoShape 41"/>
            <p:cNvSpPr/>
            <p:nvPr/>
          </p:nvSpPr>
          <p:spPr bwMode="auto">
            <a:xfrm>
              <a:off x="5529263" y="3106738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4" name="AutoShape 42"/>
            <p:cNvSpPr/>
            <p:nvPr/>
          </p:nvSpPr>
          <p:spPr bwMode="auto">
            <a:xfrm>
              <a:off x="5708650" y="2938463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5" name="Group 112"/>
          <p:cNvGrpSpPr/>
          <p:nvPr/>
        </p:nvGrpSpPr>
        <p:grpSpPr>
          <a:xfrm>
            <a:off x="3563346" y="3034135"/>
            <a:ext cx="457913" cy="429001"/>
            <a:chOff x="5368132" y="3540125"/>
            <a:chExt cx="465138" cy="435769"/>
          </a:xfrm>
          <a:solidFill>
            <a:schemeClr val="accent1"/>
          </a:solidFill>
        </p:grpSpPr>
        <p:sp>
          <p:nvSpPr>
            <p:cNvPr id="36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7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8" name="AutoShape 112"/>
          <p:cNvSpPr/>
          <p:nvPr/>
        </p:nvSpPr>
        <p:spPr bwMode="auto">
          <a:xfrm>
            <a:off x="3569079" y="1308858"/>
            <a:ext cx="458657" cy="456636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513505" y="3061850"/>
            <a:ext cx="314132" cy="457914"/>
            <a:chOff x="2528974" y="2863357"/>
            <a:chExt cx="246811" cy="359779"/>
          </a:xfrm>
          <a:solidFill>
            <a:schemeClr val="accent1"/>
          </a:solidFill>
        </p:grpSpPr>
        <p:sp>
          <p:nvSpPr>
            <p:cNvPr id="47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9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 flipH="1">
            <a:off x="442005" y="1359013"/>
            <a:ext cx="457132" cy="457132"/>
            <a:chOff x="2473104" y="2145028"/>
            <a:chExt cx="359165" cy="359165"/>
          </a:xfrm>
          <a:solidFill>
            <a:schemeClr val="accent1"/>
          </a:solidFill>
        </p:grpSpPr>
        <p:sp>
          <p:nvSpPr>
            <p:cNvPr id="55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6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7" name="Group 38"/>
          <p:cNvGrpSpPr>
            <a:grpSpLocks noChangeAspect="1"/>
          </p:cNvGrpSpPr>
          <p:nvPr/>
        </p:nvGrpSpPr>
        <p:grpSpPr bwMode="auto">
          <a:xfrm>
            <a:off x="6528320" y="3017021"/>
            <a:ext cx="406148" cy="463227"/>
            <a:chOff x="1643" y="2607"/>
            <a:chExt cx="370" cy="422"/>
          </a:xfrm>
          <a:solidFill>
            <a:schemeClr val="accent1"/>
          </a:solidFill>
        </p:grpSpPr>
        <p:sp>
          <p:nvSpPr>
            <p:cNvPr id="58" name="Freeform 39"/>
            <p:cNvSpPr>
              <a:spLocks noEditPoints="1"/>
            </p:cNvSpPr>
            <p:nvPr/>
          </p:nvSpPr>
          <p:spPr bwMode="auto">
            <a:xfrm>
              <a:off x="1643" y="2607"/>
              <a:ext cx="370" cy="422"/>
            </a:xfrm>
            <a:custGeom>
              <a:avLst/>
              <a:gdLst>
                <a:gd name="T0" fmla="*/ 627 w 639"/>
                <a:gd name="T1" fmla="*/ 707 h 730"/>
                <a:gd name="T2" fmla="*/ 615 w 639"/>
                <a:gd name="T3" fmla="*/ 707 h 730"/>
                <a:gd name="T4" fmla="*/ 615 w 639"/>
                <a:gd name="T5" fmla="*/ 615 h 730"/>
                <a:gd name="T6" fmla="*/ 638 w 639"/>
                <a:gd name="T7" fmla="*/ 593 h 730"/>
                <a:gd name="T8" fmla="*/ 638 w 639"/>
                <a:gd name="T9" fmla="*/ 46 h 730"/>
                <a:gd name="T10" fmla="*/ 593 w 639"/>
                <a:gd name="T11" fmla="*/ 0 h 730"/>
                <a:gd name="T12" fmla="*/ 45 w 639"/>
                <a:gd name="T13" fmla="*/ 0 h 730"/>
                <a:gd name="T14" fmla="*/ 0 w 639"/>
                <a:gd name="T15" fmla="*/ 46 h 730"/>
                <a:gd name="T16" fmla="*/ 0 w 639"/>
                <a:gd name="T17" fmla="*/ 661 h 730"/>
                <a:gd name="T18" fmla="*/ 68 w 639"/>
                <a:gd name="T19" fmla="*/ 730 h 730"/>
                <a:gd name="T20" fmla="*/ 627 w 639"/>
                <a:gd name="T21" fmla="*/ 730 h 730"/>
                <a:gd name="T22" fmla="*/ 639 w 639"/>
                <a:gd name="T23" fmla="*/ 718 h 730"/>
                <a:gd name="T24" fmla="*/ 627 w 639"/>
                <a:gd name="T25" fmla="*/ 707 h 730"/>
                <a:gd name="T26" fmla="*/ 33 w 639"/>
                <a:gd name="T27" fmla="*/ 56 h 730"/>
                <a:gd name="T28" fmla="*/ 33 w 639"/>
                <a:gd name="T29" fmla="*/ 56 h 730"/>
                <a:gd name="T30" fmla="*/ 56 w 639"/>
                <a:gd name="T31" fmla="*/ 33 h 730"/>
                <a:gd name="T32" fmla="*/ 91 w 639"/>
                <a:gd name="T33" fmla="*/ 33 h 730"/>
                <a:gd name="T34" fmla="*/ 91 w 639"/>
                <a:gd name="T35" fmla="*/ 582 h 730"/>
                <a:gd name="T36" fmla="*/ 68 w 639"/>
                <a:gd name="T37" fmla="*/ 582 h 730"/>
                <a:gd name="T38" fmla="*/ 33 w 639"/>
                <a:gd name="T39" fmla="*/ 592 h 730"/>
                <a:gd name="T40" fmla="*/ 33 w 639"/>
                <a:gd name="T41" fmla="*/ 56 h 730"/>
                <a:gd name="T42" fmla="*/ 582 w 639"/>
                <a:gd name="T43" fmla="*/ 697 h 730"/>
                <a:gd name="T44" fmla="*/ 68 w 639"/>
                <a:gd name="T45" fmla="*/ 697 h 730"/>
                <a:gd name="T46" fmla="*/ 31 w 639"/>
                <a:gd name="T47" fmla="*/ 656 h 730"/>
                <a:gd name="T48" fmla="*/ 68 w 639"/>
                <a:gd name="T49" fmla="*/ 616 h 730"/>
                <a:gd name="T50" fmla="*/ 582 w 639"/>
                <a:gd name="T51" fmla="*/ 616 h 730"/>
                <a:gd name="T52" fmla="*/ 582 w 639"/>
                <a:gd name="T53" fmla="*/ 697 h 730"/>
                <a:gd name="T54" fmla="*/ 605 w 639"/>
                <a:gd name="T55" fmla="*/ 582 h 730"/>
                <a:gd name="T56" fmla="*/ 125 w 639"/>
                <a:gd name="T57" fmla="*/ 582 h 730"/>
                <a:gd name="T58" fmla="*/ 125 w 639"/>
                <a:gd name="T59" fmla="*/ 33 h 730"/>
                <a:gd name="T60" fmla="*/ 582 w 639"/>
                <a:gd name="T61" fmla="*/ 33 h 730"/>
                <a:gd name="T62" fmla="*/ 605 w 639"/>
                <a:gd name="T63" fmla="*/ 56 h 730"/>
                <a:gd name="T64" fmla="*/ 605 w 639"/>
                <a:gd name="T65" fmla="*/ 58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39" h="730">
                  <a:moveTo>
                    <a:pt x="627" y="707"/>
                  </a:moveTo>
                  <a:cubicBezTo>
                    <a:pt x="615" y="707"/>
                    <a:pt x="615" y="707"/>
                    <a:pt x="615" y="707"/>
                  </a:cubicBezTo>
                  <a:cubicBezTo>
                    <a:pt x="615" y="615"/>
                    <a:pt x="615" y="615"/>
                    <a:pt x="615" y="615"/>
                  </a:cubicBezTo>
                  <a:cubicBezTo>
                    <a:pt x="628" y="616"/>
                    <a:pt x="638" y="605"/>
                    <a:pt x="638" y="593"/>
                  </a:cubicBezTo>
                  <a:cubicBezTo>
                    <a:pt x="638" y="46"/>
                    <a:pt x="638" y="46"/>
                    <a:pt x="638" y="46"/>
                  </a:cubicBezTo>
                  <a:cubicBezTo>
                    <a:pt x="638" y="21"/>
                    <a:pt x="618" y="0"/>
                    <a:pt x="593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661"/>
                    <a:pt x="0" y="661"/>
                    <a:pt x="0" y="661"/>
                  </a:cubicBezTo>
                  <a:cubicBezTo>
                    <a:pt x="0" y="699"/>
                    <a:pt x="31" y="730"/>
                    <a:pt x="68" y="730"/>
                  </a:cubicBezTo>
                  <a:cubicBezTo>
                    <a:pt x="627" y="730"/>
                    <a:pt x="627" y="730"/>
                    <a:pt x="627" y="730"/>
                  </a:cubicBezTo>
                  <a:cubicBezTo>
                    <a:pt x="633" y="730"/>
                    <a:pt x="639" y="725"/>
                    <a:pt x="639" y="718"/>
                  </a:cubicBezTo>
                  <a:cubicBezTo>
                    <a:pt x="639" y="712"/>
                    <a:pt x="633" y="707"/>
                    <a:pt x="627" y="707"/>
                  </a:cubicBezTo>
                  <a:close/>
                  <a:moveTo>
                    <a:pt x="33" y="56"/>
                  </a:moveTo>
                  <a:cubicBezTo>
                    <a:pt x="33" y="56"/>
                    <a:pt x="33" y="56"/>
                    <a:pt x="33" y="56"/>
                  </a:cubicBezTo>
                  <a:cubicBezTo>
                    <a:pt x="33" y="44"/>
                    <a:pt x="44" y="33"/>
                    <a:pt x="56" y="33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91" y="582"/>
                    <a:pt x="91" y="582"/>
                    <a:pt x="91" y="582"/>
                  </a:cubicBezTo>
                  <a:cubicBezTo>
                    <a:pt x="68" y="582"/>
                    <a:pt x="68" y="582"/>
                    <a:pt x="68" y="582"/>
                  </a:cubicBezTo>
                  <a:cubicBezTo>
                    <a:pt x="51" y="582"/>
                    <a:pt x="47" y="582"/>
                    <a:pt x="33" y="592"/>
                  </a:cubicBezTo>
                  <a:lnTo>
                    <a:pt x="33" y="56"/>
                  </a:lnTo>
                  <a:close/>
                  <a:moveTo>
                    <a:pt x="582" y="697"/>
                  </a:moveTo>
                  <a:cubicBezTo>
                    <a:pt x="68" y="697"/>
                    <a:pt x="68" y="697"/>
                    <a:pt x="68" y="697"/>
                  </a:cubicBezTo>
                  <a:cubicBezTo>
                    <a:pt x="43" y="697"/>
                    <a:pt x="31" y="681"/>
                    <a:pt x="31" y="656"/>
                  </a:cubicBezTo>
                  <a:cubicBezTo>
                    <a:pt x="31" y="631"/>
                    <a:pt x="43" y="616"/>
                    <a:pt x="68" y="616"/>
                  </a:cubicBezTo>
                  <a:cubicBezTo>
                    <a:pt x="582" y="616"/>
                    <a:pt x="582" y="616"/>
                    <a:pt x="582" y="616"/>
                  </a:cubicBezTo>
                  <a:lnTo>
                    <a:pt x="582" y="697"/>
                  </a:lnTo>
                  <a:close/>
                  <a:moveTo>
                    <a:pt x="605" y="582"/>
                  </a:moveTo>
                  <a:cubicBezTo>
                    <a:pt x="125" y="582"/>
                    <a:pt x="125" y="582"/>
                    <a:pt x="125" y="582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582" y="33"/>
                    <a:pt x="582" y="33"/>
                    <a:pt x="582" y="33"/>
                  </a:cubicBezTo>
                  <a:cubicBezTo>
                    <a:pt x="595" y="33"/>
                    <a:pt x="605" y="44"/>
                    <a:pt x="605" y="56"/>
                  </a:cubicBezTo>
                  <a:lnTo>
                    <a:pt x="605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40"/>
            <p:cNvSpPr/>
            <p:nvPr/>
          </p:nvSpPr>
          <p:spPr bwMode="auto">
            <a:xfrm>
              <a:off x="1758" y="2775"/>
              <a:ext cx="139" cy="15"/>
            </a:xfrm>
            <a:custGeom>
              <a:avLst/>
              <a:gdLst>
                <a:gd name="T0" fmla="*/ 228 w 240"/>
                <a:gd name="T1" fmla="*/ 0 h 25"/>
                <a:gd name="T2" fmla="*/ 12 w 240"/>
                <a:gd name="T3" fmla="*/ 0 h 25"/>
                <a:gd name="T4" fmla="*/ 0 w 240"/>
                <a:gd name="T5" fmla="*/ 12 h 25"/>
                <a:gd name="T6" fmla="*/ 12 w 240"/>
                <a:gd name="T7" fmla="*/ 25 h 25"/>
                <a:gd name="T8" fmla="*/ 228 w 240"/>
                <a:gd name="T9" fmla="*/ 25 h 25"/>
                <a:gd name="T10" fmla="*/ 240 w 240"/>
                <a:gd name="T11" fmla="*/ 12 h 25"/>
                <a:gd name="T12" fmla="*/ 228 w 240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25">
                  <a:moveTo>
                    <a:pt x="22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20"/>
                    <a:pt x="5" y="25"/>
                    <a:pt x="12" y="25"/>
                  </a:cubicBezTo>
                  <a:cubicBezTo>
                    <a:pt x="228" y="25"/>
                    <a:pt x="228" y="25"/>
                    <a:pt x="228" y="25"/>
                  </a:cubicBezTo>
                  <a:cubicBezTo>
                    <a:pt x="234" y="25"/>
                    <a:pt x="240" y="20"/>
                    <a:pt x="240" y="12"/>
                  </a:cubicBezTo>
                  <a:cubicBezTo>
                    <a:pt x="240" y="5"/>
                    <a:pt x="234" y="0"/>
                    <a:pt x="2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41"/>
            <p:cNvSpPr/>
            <p:nvPr/>
          </p:nvSpPr>
          <p:spPr bwMode="auto">
            <a:xfrm>
              <a:off x="1758" y="2735"/>
              <a:ext cx="185" cy="15"/>
            </a:xfrm>
            <a:custGeom>
              <a:avLst/>
              <a:gdLst>
                <a:gd name="T0" fmla="*/ 308 w 320"/>
                <a:gd name="T1" fmla="*/ 0 h 26"/>
                <a:gd name="T2" fmla="*/ 12 w 320"/>
                <a:gd name="T3" fmla="*/ 0 h 26"/>
                <a:gd name="T4" fmla="*/ 0 w 320"/>
                <a:gd name="T5" fmla="*/ 13 h 26"/>
                <a:gd name="T6" fmla="*/ 12 w 320"/>
                <a:gd name="T7" fmla="*/ 26 h 26"/>
                <a:gd name="T8" fmla="*/ 308 w 320"/>
                <a:gd name="T9" fmla="*/ 26 h 26"/>
                <a:gd name="T10" fmla="*/ 320 w 320"/>
                <a:gd name="T11" fmla="*/ 13 h 26"/>
                <a:gd name="T12" fmla="*/ 308 w 320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26">
                  <a:moveTo>
                    <a:pt x="30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20"/>
                    <a:pt x="5" y="26"/>
                    <a:pt x="12" y="26"/>
                  </a:cubicBezTo>
                  <a:cubicBezTo>
                    <a:pt x="308" y="26"/>
                    <a:pt x="308" y="26"/>
                    <a:pt x="308" y="26"/>
                  </a:cubicBezTo>
                  <a:cubicBezTo>
                    <a:pt x="314" y="26"/>
                    <a:pt x="320" y="20"/>
                    <a:pt x="320" y="13"/>
                  </a:cubicBezTo>
                  <a:cubicBezTo>
                    <a:pt x="320" y="6"/>
                    <a:pt x="314" y="0"/>
                    <a:pt x="30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42"/>
            <p:cNvSpPr/>
            <p:nvPr/>
          </p:nvSpPr>
          <p:spPr bwMode="auto">
            <a:xfrm>
              <a:off x="1758" y="2696"/>
              <a:ext cx="93" cy="14"/>
            </a:xfrm>
            <a:custGeom>
              <a:avLst/>
              <a:gdLst>
                <a:gd name="T0" fmla="*/ 12 w 160"/>
                <a:gd name="T1" fmla="*/ 25 h 25"/>
                <a:gd name="T2" fmla="*/ 148 w 160"/>
                <a:gd name="T3" fmla="*/ 25 h 25"/>
                <a:gd name="T4" fmla="*/ 160 w 160"/>
                <a:gd name="T5" fmla="*/ 13 h 25"/>
                <a:gd name="T6" fmla="*/ 148 w 160"/>
                <a:gd name="T7" fmla="*/ 0 h 25"/>
                <a:gd name="T8" fmla="*/ 12 w 160"/>
                <a:gd name="T9" fmla="*/ 0 h 25"/>
                <a:gd name="T10" fmla="*/ 0 w 160"/>
                <a:gd name="T11" fmla="*/ 13 h 25"/>
                <a:gd name="T12" fmla="*/ 12 w 160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5">
                  <a:moveTo>
                    <a:pt x="12" y="25"/>
                  </a:moveTo>
                  <a:cubicBezTo>
                    <a:pt x="148" y="25"/>
                    <a:pt x="148" y="25"/>
                    <a:pt x="148" y="25"/>
                  </a:cubicBezTo>
                  <a:cubicBezTo>
                    <a:pt x="155" y="25"/>
                    <a:pt x="160" y="19"/>
                    <a:pt x="160" y="13"/>
                  </a:cubicBezTo>
                  <a:cubicBezTo>
                    <a:pt x="160" y="6"/>
                    <a:pt x="155" y="0"/>
                    <a:pt x="148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"/>
                    <a:pt x="5" y="25"/>
                    <a:pt x="12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286507" y="92912"/>
            <a:ext cx="1097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建模设计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文本框 6"/>
          <p:cNvSpPr txBox="1">
            <a:spLocks noChangeArrowheads="1"/>
          </p:cNvSpPr>
          <p:nvPr/>
        </p:nvSpPr>
        <p:spPr bwMode="auto">
          <a:xfrm>
            <a:off x="420370" y="843915"/>
            <a:ext cx="19481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>
                <a:solidFill>
                  <a:schemeClr val="accent1"/>
                </a:solidFill>
                <a:latin typeface="+mj-ea"/>
                <a:ea typeface="+mj-ea"/>
              </a:rPr>
              <a:t>模块功能结构图</a:t>
            </a:r>
            <a:endParaRPr lang="zh-CN" altLang="en-US" sz="18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89383" y="1303594"/>
            <a:ext cx="2496147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</a:t>
            </a:r>
            <a:r>
              <a:rPr lang="zh-CN" sz="1050" kern="0">
                <a:solidFill>
                  <a:schemeClr val="tx1">
                    <a:lumMod val="65000"/>
                    <a:lumOff val="35000"/>
                  </a:schemeClr>
                </a:solidFill>
              </a:rPr>
              <a:t>根据优贝乐母网站美食模块致力于为母婴提供最好的，最健康的美食，本网站贯彻这一目标给出了如图所示模块功能说明。</a:t>
            </a:r>
            <a:endParaRPr lang="zh-CN" altLang="en-US" sz="1050" ker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图片 2" descr="(KLHN1M_`C43LPI{WVPKMT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5770" y="1401445"/>
            <a:ext cx="5560060" cy="33559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286507" y="92912"/>
            <a:ext cx="1097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建模设计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文本框 6"/>
          <p:cNvSpPr txBox="1">
            <a:spLocks noChangeArrowheads="1"/>
          </p:cNvSpPr>
          <p:nvPr/>
        </p:nvSpPr>
        <p:spPr bwMode="auto">
          <a:xfrm>
            <a:off x="0" y="803910"/>
            <a:ext cx="243649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>
                <a:solidFill>
                  <a:schemeClr val="accent1"/>
                </a:solidFill>
                <a:latin typeface="+mj-ea"/>
                <a:ea typeface="+mj-ea"/>
              </a:rPr>
              <a:t>用户及管理员用例图</a:t>
            </a:r>
            <a:endParaRPr lang="zh-CN" altLang="en-US" sz="180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3" name="图片 2" descr="ylt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6385" y="1351280"/>
            <a:ext cx="3648710" cy="3331210"/>
          </a:xfrm>
          <a:prstGeom prst="rect">
            <a:avLst/>
          </a:prstGeom>
        </p:spPr>
      </p:pic>
      <p:pic>
        <p:nvPicPr>
          <p:cNvPr id="5" name="图片 4" descr="ylt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7055" y="635000"/>
            <a:ext cx="4191000" cy="42367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286507" y="92912"/>
            <a:ext cx="1097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建模设计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文本框 6"/>
          <p:cNvSpPr txBox="1">
            <a:spLocks noChangeArrowheads="1"/>
          </p:cNvSpPr>
          <p:nvPr/>
        </p:nvSpPr>
        <p:spPr bwMode="auto">
          <a:xfrm>
            <a:off x="420168" y="843705"/>
            <a:ext cx="135275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>
                <a:solidFill>
                  <a:schemeClr val="accent1"/>
                </a:solidFill>
                <a:latin typeface="+mj-ea"/>
                <a:ea typeface="+mj-ea"/>
              </a:rPr>
              <a:t>模块</a:t>
            </a:r>
            <a:r>
              <a:rPr lang="en-US" altLang="zh-CN" sz="1800">
                <a:solidFill>
                  <a:schemeClr val="accent1"/>
                </a:solidFill>
                <a:latin typeface="+mj-ea"/>
                <a:ea typeface="+mj-ea"/>
              </a:rPr>
              <a:t>ER</a:t>
            </a:r>
            <a:r>
              <a:rPr lang="zh-CN" altLang="en-US" sz="1800">
                <a:solidFill>
                  <a:schemeClr val="accent1"/>
                </a:solidFill>
                <a:latin typeface="+mj-ea"/>
                <a:ea typeface="+mj-ea"/>
              </a:rPr>
              <a:t>图</a:t>
            </a:r>
            <a:endParaRPr lang="zh-CN" altLang="en-US" sz="18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89383" y="1303594"/>
            <a:ext cx="2496147" cy="154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</a:t>
            </a:r>
            <a:r>
              <a:rPr lang="zh-CN" sz="1050" kern="0">
                <a:solidFill>
                  <a:schemeClr val="tx1">
                    <a:lumMod val="65000"/>
                    <a:lumOff val="35000"/>
                  </a:schemeClr>
                </a:solidFill>
              </a:rPr>
              <a:t>根据上述模块划分，我们可以得出左图所示模块</a:t>
            </a: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</a:rPr>
              <a:t>ER</a:t>
            </a:r>
            <a:r>
              <a:rPr lang="zh-CN" altLang="en-US" sz="1050" kern="0">
                <a:solidFill>
                  <a:schemeClr val="tx1">
                    <a:lumMod val="65000"/>
                    <a:lumOff val="35000"/>
                  </a:schemeClr>
                </a:solidFill>
              </a:rPr>
              <a:t>图，其中用户可以通过优贝乐母首页导航栏进入本模块，用户可以在本模块浏览各式适合不同情况的母婴饮食推荐，更可以加盟我们第一时间获取宝贵的育婴饮食情报。</a:t>
            </a:r>
            <a:endParaRPr lang="zh-CN" altLang="en-US" sz="1050" ker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图片 1" descr="TH09T%6GJ8}U]LY85HRCQ5R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215005" y="843915"/>
            <a:ext cx="5511165" cy="39909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192526" y="92912"/>
            <a:ext cx="17830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b="1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开发方法及路线</a:t>
            </a:r>
            <a:endParaRPr lang="zh-CN" altLang="en-US" sz="1800" b="1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箭头: 右 5"/>
          <p:cNvSpPr/>
          <p:nvPr/>
        </p:nvSpPr>
        <p:spPr>
          <a:xfrm>
            <a:off x="443639" y="1711315"/>
            <a:ext cx="8256723" cy="1588575"/>
          </a:xfrm>
          <a:prstGeom prst="rightArrow">
            <a:avLst>
              <a:gd name="adj1" fmla="val 50000"/>
              <a:gd name="adj2" fmla="val 5769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883403" y="1909542"/>
            <a:ext cx="1170122" cy="1170122"/>
          </a:xfrm>
          <a:prstGeom prst="ellipse">
            <a:avLst/>
          </a:prstGeom>
          <a:ln w="38100">
            <a:solidFill>
              <a:srgbClr val="EEF2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722248" y="1909542"/>
            <a:ext cx="1170122" cy="1170122"/>
          </a:xfrm>
          <a:prstGeom prst="ellipse">
            <a:avLst/>
          </a:prstGeom>
          <a:ln w="38100">
            <a:solidFill>
              <a:srgbClr val="EEF2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4561093" y="1909542"/>
            <a:ext cx="1170122" cy="1170122"/>
          </a:xfrm>
          <a:prstGeom prst="ellipse">
            <a:avLst/>
          </a:prstGeom>
          <a:ln w="38100">
            <a:solidFill>
              <a:srgbClr val="EEF2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6399939" y="1909542"/>
            <a:ext cx="1170122" cy="1170122"/>
          </a:xfrm>
          <a:prstGeom prst="ellipse">
            <a:avLst/>
          </a:prstGeom>
          <a:ln w="38100">
            <a:solidFill>
              <a:srgbClr val="EEF2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390544" y="3482674"/>
            <a:ext cx="1981270" cy="113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通过市场调研发现在母婴的健康饮食推荐方面，网络上存在较大空缺以及不完整，在此情况下，本模块就有了巨大的市场前景</a:t>
            </a: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708675" y="3161240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模块思路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2371814" y="945149"/>
            <a:ext cx="1981270" cy="720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本模块采用</a:t>
            </a:r>
            <a:r>
              <a:rPr lang="en-US" altLang="zh-CN" sz="1050">
                <a:solidFill>
                  <a:schemeClr val="tx1">
                    <a:lumMod val="85000"/>
                    <a:lumOff val="15000"/>
                  </a:schemeClr>
                </a:solidFill>
              </a:rPr>
              <a:t>PHP</a:t>
            </a: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，</a:t>
            </a:r>
            <a:r>
              <a:rPr lang="en-US" altLang="zh-CN" sz="1050">
                <a:solidFill>
                  <a:schemeClr val="tx1">
                    <a:lumMod val="85000"/>
                    <a:lumOff val="15000"/>
                  </a:schemeClr>
                </a:solidFill>
              </a:rPr>
              <a:t>HTML</a:t>
            </a: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语言编码，大量运用了</a:t>
            </a:r>
            <a:r>
              <a:rPr lang="en-US" altLang="zh-CN" sz="1050">
                <a:solidFill>
                  <a:schemeClr val="tx1">
                    <a:lumMod val="85000"/>
                    <a:lumOff val="15000"/>
                  </a:schemeClr>
                </a:solidFill>
              </a:rPr>
              <a:t>css</a:t>
            </a: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，</a:t>
            </a:r>
            <a:r>
              <a:rPr lang="en-US" altLang="zh-CN" sz="1050">
                <a:solidFill>
                  <a:schemeClr val="tx1">
                    <a:lumMod val="85000"/>
                    <a:lumOff val="15000"/>
                  </a:schemeClr>
                </a:solidFill>
              </a:rPr>
              <a:t>js</a:t>
            </a: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，</a:t>
            </a:r>
            <a:r>
              <a:rPr lang="en-US" altLang="zh-CN" sz="1050">
                <a:solidFill>
                  <a:schemeClr val="tx1">
                    <a:lumMod val="85000"/>
                    <a:lumOff val="15000"/>
                  </a:schemeClr>
                </a:solidFill>
              </a:rPr>
              <a:t>MYSQL</a:t>
            </a: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数据库等技术</a:t>
            </a: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2681600" y="661887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167904" y="3482674"/>
            <a:ext cx="1981270" cy="720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当前模块产品资源来源：通过网络搜索，论文著作，专题报告，以及书籍购买等</a:t>
            </a: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486034" y="3161240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资料建设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994365" y="995387"/>
            <a:ext cx="1981270" cy="720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总结，与优贝乐母网站相关性高，对母婴的饮食方面都能提供巨大的帮助。</a:t>
            </a:r>
            <a:endParaRPr lang="zh-CN" altLang="en-US" sz="10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312495" y="673953"/>
            <a:ext cx="134485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总结报告</a:t>
            </a:r>
            <a:endParaRPr lang="zh-CN" altLang="en-US" sz="18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068611" y="2219091"/>
            <a:ext cx="477395" cy="479507"/>
            <a:chOff x="5394325" y="2859088"/>
            <a:chExt cx="358775" cy="360362"/>
          </a:xfrm>
          <a:solidFill>
            <a:schemeClr val="bg1"/>
          </a:solidFill>
        </p:grpSpPr>
        <p:sp>
          <p:nvSpPr>
            <p:cNvPr id="17" name="AutoShape 37"/>
            <p:cNvSpPr/>
            <p:nvPr/>
          </p:nvSpPr>
          <p:spPr bwMode="auto">
            <a:xfrm>
              <a:off x="5394325" y="2894013"/>
              <a:ext cx="327025" cy="325437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38"/>
            <p:cNvSpPr/>
            <p:nvPr/>
          </p:nvSpPr>
          <p:spPr bwMode="auto">
            <a:xfrm>
              <a:off x="5551488" y="3040063"/>
              <a:ext cx="55562" cy="555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9" name="AutoShape 39"/>
            <p:cNvSpPr/>
            <p:nvPr/>
          </p:nvSpPr>
          <p:spPr bwMode="auto">
            <a:xfrm>
              <a:off x="5697538" y="2859088"/>
              <a:ext cx="55562" cy="571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0" name="AutoShape 40"/>
            <p:cNvSpPr/>
            <p:nvPr/>
          </p:nvSpPr>
          <p:spPr bwMode="auto">
            <a:xfrm>
              <a:off x="5483225" y="3028950"/>
              <a:ext cx="46038" cy="444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1" name="AutoShape 41"/>
            <p:cNvSpPr/>
            <p:nvPr/>
          </p:nvSpPr>
          <p:spPr bwMode="auto">
            <a:xfrm>
              <a:off x="5529263" y="3106738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2" name="AutoShape 42"/>
            <p:cNvSpPr/>
            <p:nvPr/>
          </p:nvSpPr>
          <p:spPr bwMode="auto">
            <a:xfrm>
              <a:off x="5708650" y="2938463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907197" y="2235730"/>
            <a:ext cx="477914" cy="477914"/>
            <a:chOff x="5394312" y="2141343"/>
            <a:chExt cx="359165" cy="359165"/>
          </a:xfrm>
          <a:solidFill>
            <a:schemeClr val="bg1"/>
          </a:solidFill>
        </p:grpSpPr>
        <p:sp>
          <p:nvSpPr>
            <p:cNvPr id="24" name="AutoShape 56"/>
            <p:cNvSpPr/>
            <p:nvPr/>
          </p:nvSpPr>
          <p:spPr bwMode="auto">
            <a:xfrm>
              <a:off x="5394312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5" name="AutoShape 57"/>
            <p:cNvSpPr/>
            <p:nvPr/>
          </p:nvSpPr>
          <p:spPr bwMode="auto">
            <a:xfrm>
              <a:off x="5641124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6" name="AutoShape 58"/>
            <p:cNvSpPr/>
            <p:nvPr/>
          </p:nvSpPr>
          <p:spPr bwMode="auto">
            <a:xfrm>
              <a:off x="5517718" y="2141343"/>
              <a:ext cx="11235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7" name="AutoShape 112"/>
          <p:cNvSpPr/>
          <p:nvPr/>
        </p:nvSpPr>
        <p:spPr bwMode="auto">
          <a:xfrm>
            <a:off x="6745166" y="2203211"/>
            <a:ext cx="479508" cy="47739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 flipH="1">
            <a:off x="1229507" y="2255646"/>
            <a:ext cx="477914" cy="477914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29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0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7680,&quot;width&quot;:10605}"/>
</p:tagLst>
</file>

<file path=ppt/tags/tag2.xml><?xml version="1.0" encoding="utf-8"?>
<p:tagLst xmlns:p="http://schemas.openxmlformats.org/presentationml/2006/main">
  <p:tag name="KSO_WM_UNIT_PLACING_PICTURE_USER_VIEWPORT" val="{&quot;height&quot;:6894,&quot;width&quot;:15840}"/>
</p:tagLst>
</file>

<file path=ppt/theme/theme1.xml><?xml version="1.0" encoding="utf-8"?>
<a:theme xmlns:a="http://schemas.openxmlformats.org/drawingml/2006/main" name="Office 主题">
  <a:themeElements>
    <a:clrScheme name="蓝色清新答辩1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304371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3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2788</Words>
  <Application>WPS 演示</Application>
  <PresentationFormat>全屏显示(16:9)</PresentationFormat>
  <Paragraphs>216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Times New Roman</vt:lpstr>
      <vt:lpstr>Calibri Light</vt:lpstr>
      <vt:lpstr>方正宋刻本秀楷简体</vt:lpstr>
      <vt:lpstr>方正兰亭黑_GBK</vt:lpstr>
      <vt:lpstr>黑体</vt:lpstr>
      <vt:lpstr>Arial</vt:lpstr>
      <vt:lpstr>Gill Sans</vt:lpstr>
      <vt:lpstr>微软雅黑 Light</vt:lpstr>
      <vt:lpstr>Arial Unicode MS</vt:lpstr>
      <vt:lpstr>Calibri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熊猫哒哒</dc:creator>
  <cp:lastModifiedBy>一尾双鱼</cp:lastModifiedBy>
  <cp:revision>532</cp:revision>
  <dcterms:created xsi:type="dcterms:W3CDTF">2017-05-01T12:27:00Z</dcterms:created>
  <dcterms:modified xsi:type="dcterms:W3CDTF">2020-07-01T11:39:20Z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2052-11.1.0.9739</vt:lpwstr>
  </property>
</Properties>
</file>

<file path=docProps/thumbnail.jpeg>
</file>